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708" r:id="rId5"/>
  </p:sldMasterIdLst>
  <p:notesMasterIdLst>
    <p:notesMasterId r:id="rId41"/>
  </p:notesMasterIdLst>
  <p:handoutMasterIdLst>
    <p:handoutMasterId r:id="rId42"/>
  </p:handoutMasterIdLst>
  <p:sldIdLst>
    <p:sldId id="369" r:id="rId6"/>
    <p:sldId id="370" r:id="rId7"/>
    <p:sldId id="260" r:id="rId8"/>
    <p:sldId id="256" r:id="rId9"/>
    <p:sldId id="304" r:id="rId10"/>
    <p:sldId id="308" r:id="rId11"/>
    <p:sldId id="347" r:id="rId12"/>
    <p:sldId id="362" r:id="rId13"/>
    <p:sldId id="261" r:id="rId14"/>
    <p:sldId id="365" r:id="rId15"/>
    <p:sldId id="314" r:id="rId16"/>
    <p:sldId id="316" r:id="rId17"/>
    <p:sldId id="354" r:id="rId18"/>
    <p:sldId id="357" r:id="rId19"/>
    <p:sldId id="330" r:id="rId20"/>
    <p:sldId id="371" r:id="rId21"/>
    <p:sldId id="368" r:id="rId22"/>
    <p:sldId id="366" r:id="rId23"/>
    <p:sldId id="367" r:id="rId24"/>
    <p:sldId id="325" r:id="rId25"/>
    <p:sldId id="364" r:id="rId26"/>
    <p:sldId id="361" r:id="rId27"/>
    <p:sldId id="337" r:id="rId28"/>
    <p:sldId id="350" r:id="rId29"/>
    <p:sldId id="339" r:id="rId30"/>
    <p:sldId id="340" r:id="rId31"/>
    <p:sldId id="341" r:id="rId32"/>
    <p:sldId id="342" r:id="rId33"/>
    <p:sldId id="346" r:id="rId34"/>
    <p:sldId id="344" r:id="rId35"/>
    <p:sldId id="348" r:id="rId36"/>
    <p:sldId id="349" r:id="rId37"/>
    <p:sldId id="345" r:id="rId38"/>
    <p:sldId id="257" r:id="rId39"/>
    <p:sldId id="322" r:id="rId40"/>
  </p:sldIdLst>
  <p:sldSz cx="9144000" cy="5143500" type="screen16x9"/>
  <p:notesSz cx="6858000" cy="9144000"/>
  <p:embeddedFontLst>
    <p:embeddedFont>
      <p:font typeface="Anonymous Pro" panose="020B0604020202020204" charset="0"/>
      <p:regular r:id="rId43"/>
      <p:bold r:id="rId44"/>
      <p:italic r:id="rId45"/>
      <p:boldItalic r:id="rId46"/>
    </p:embeddedFont>
    <p:embeddedFont>
      <p:font typeface="Boogaloo" panose="020B060402020202020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ncert One" panose="020B0604020202020204" charset="0"/>
      <p:regular r:id="rId54"/>
    </p:embeddedFont>
    <p:embeddedFont>
      <p:font typeface="Harlow Solid Italic" panose="020B0604020202020204" charset="0"/>
      <p:italic r:id="rId55"/>
    </p:embeddedFont>
    <p:embeddedFont>
      <p:font typeface="Roboto Mono Regular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0CD27EFB-AFD7-4E82-8CE0-8C949AC0D2F9}">
          <p14:sldIdLst>
            <p14:sldId id="369"/>
            <p14:sldId id="370"/>
            <p14:sldId id="260"/>
            <p14:sldId id="256"/>
            <p14:sldId id="304"/>
            <p14:sldId id="308"/>
            <p14:sldId id="347"/>
            <p14:sldId id="362"/>
            <p14:sldId id="261"/>
            <p14:sldId id="365"/>
            <p14:sldId id="314"/>
            <p14:sldId id="316"/>
            <p14:sldId id="354"/>
            <p14:sldId id="357"/>
            <p14:sldId id="330"/>
            <p14:sldId id="371"/>
            <p14:sldId id="368"/>
            <p14:sldId id="366"/>
            <p14:sldId id="367"/>
            <p14:sldId id="325"/>
            <p14:sldId id="364"/>
            <p14:sldId id="361"/>
            <p14:sldId id="337"/>
            <p14:sldId id="350"/>
            <p14:sldId id="339"/>
            <p14:sldId id="340"/>
            <p14:sldId id="341"/>
            <p14:sldId id="342"/>
            <p14:sldId id="346"/>
            <p14:sldId id="344"/>
            <p14:sldId id="348"/>
            <p14:sldId id="349"/>
            <p14:sldId id="345"/>
            <p14:sldId id="257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37">
          <p15:clr>
            <a:srgbClr val="9AA0A6"/>
          </p15:clr>
        </p15:guide>
        <p15:guide id="4" orient="horz" pos="2903">
          <p15:clr>
            <a:srgbClr val="9AA0A6"/>
          </p15:clr>
        </p15:guide>
        <p15:guide id="5" pos="451">
          <p15:clr>
            <a:srgbClr val="9AA0A6"/>
          </p15:clr>
        </p15:guide>
        <p15:guide id="6" pos="5309">
          <p15:clr>
            <a:srgbClr val="9AA0A6"/>
          </p15:clr>
        </p15:guide>
        <p15:guide id="7" orient="horz" pos="814">
          <p15:clr>
            <a:srgbClr val="9AA0A6"/>
          </p15:clr>
        </p15:guide>
        <p15:guide id="8" orient="horz" pos="957">
          <p15:clr>
            <a:srgbClr val="9AA0A6"/>
          </p15:clr>
        </p15:guide>
        <p15:guide id="9" orient="horz" pos="1742">
          <p15:clr>
            <a:srgbClr val="9AA0A6"/>
          </p15:clr>
        </p15:guide>
        <p15:guide id="10" orient="horz" pos="2376">
          <p15:clr>
            <a:srgbClr val="9AA0A6"/>
          </p15:clr>
        </p15:guide>
        <p15:guide id="11" orient="horz" pos="2538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ANPORN YANA" initials="TY" lastIdx="3" clrIdx="0">
    <p:extLst>
      <p:ext uri="{19B8F6BF-5375-455C-9EA6-DF929625EA0E}">
        <p15:presenceInfo xmlns:p15="http://schemas.microsoft.com/office/powerpoint/2012/main" userId="TANANPORN YANA" providerId="None"/>
      </p:ext>
    </p:extLst>
  </p:cmAuthor>
  <p:cmAuthor id="2" name="SARUN SUESUWAN" initials="SS" lastIdx="1" clrIdx="1">
    <p:extLst>
      <p:ext uri="{19B8F6BF-5375-455C-9EA6-DF929625EA0E}">
        <p15:presenceInfo xmlns:p15="http://schemas.microsoft.com/office/powerpoint/2012/main" userId="SARUN SUESU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622"/>
    <a:srgbClr val="FFFFFF"/>
    <a:srgbClr val="FEFEFE"/>
    <a:srgbClr val="F8FAFB"/>
    <a:srgbClr val="785448"/>
    <a:srgbClr val="B97B56"/>
    <a:srgbClr val="EEEAE9"/>
    <a:srgbClr val="5D3F35"/>
    <a:srgbClr val="CC8B6B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8C0E3-1CFB-4DD2-A732-D5309FEC6FDD}" v="69" dt="2021-03-30T19:06:22.821"/>
  </p1510:revLst>
</p1510:revInfo>
</file>

<file path=ppt/tableStyles.xml><?xml version="1.0" encoding="utf-8"?>
<a:tblStyleLst xmlns:a="http://schemas.openxmlformats.org/drawingml/2006/main" def="{86DF8AD8-6B2A-4459-A5A7-FF11A476E66F}">
  <a:tblStyle styleId="{86DF8AD8-6B2A-4459-A5A7-FF11A476E6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54" autoAdjust="0"/>
  </p:normalViewPr>
  <p:slideViewPr>
    <p:cSldViewPr snapToGrid="0">
      <p:cViewPr>
        <p:scale>
          <a:sx n="65" d="100"/>
          <a:sy n="65" d="100"/>
        </p:scale>
        <p:origin x="1234" y="298"/>
      </p:cViewPr>
      <p:guideLst>
        <p:guide orient="horz" pos="1620"/>
        <p:guide pos="2880"/>
        <p:guide orient="horz" pos="337"/>
        <p:guide orient="horz" pos="2903"/>
        <p:guide pos="451"/>
        <p:guide pos="5309"/>
        <p:guide orient="horz" pos="814"/>
        <p:guide orient="horz" pos="957"/>
        <p:guide orient="horz" pos="1742"/>
        <p:guide orient="horz" pos="2376"/>
        <p:guide orient="horz" pos="25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UN SUESUWAN" userId="4e0f4695-2b42-45f3-82ea-3abf626eda46" providerId="ADAL" clId="{CC58C0E3-1CFB-4DD2-A732-D5309FEC6FDD}"/>
    <pc:docChg chg="addSld delSld modSld sldOrd modSection">
      <pc:chgData name="SARUN SUESUWAN" userId="4e0f4695-2b42-45f3-82ea-3abf626eda46" providerId="ADAL" clId="{CC58C0E3-1CFB-4DD2-A732-D5309FEC6FDD}" dt="2021-03-30T19:06:22.821" v="218"/>
      <pc:docMkLst>
        <pc:docMk/>
      </pc:docMkLst>
      <pc:sldChg chg="modSp mod">
        <pc:chgData name="SARUN SUESUWAN" userId="4e0f4695-2b42-45f3-82ea-3abf626eda46" providerId="ADAL" clId="{CC58C0E3-1CFB-4DD2-A732-D5309FEC6FDD}" dt="2021-03-30T17:41:23.359" v="94" actId="1076"/>
        <pc:sldMkLst>
          <pc:docMk/>
          <pc:sldMk cId="0" sldId="261"/>
        </pc:sldMkLst>
        <pc:spChg chg="mod">
          <ac:chgData name="SARUN SUESUWAN" userId="4e0f4695-2b42-45f3-82ea-3abf626eda46" providerId="ADAL" clId="{CC58C0E3-1CFB-4DD2-A732-D5309FEC6FDD}" dt="2021-03-30T17:41:06.004" v="92" actId="20577"/>
          <ac:spMkLst>
            <pc:docMk/>
            <pc:sldMk cId="0" sldId="261"/>
            <ac:spMk id="23" creationId="{EE664BC3-F11A-47B3-9F10-19D9D2CB7881}"/>
          </ac:spMkLst>
        </pc:spChg>
        <pc:spChg chg="mod">
          <ac:chgData name="SARUN SUESUWAN" userId="4e0f4695-2b42-45f3-82ea-3abf626eda46" providerId="ADAL" clId="{CC58C0E3-1CFB-4DD2-A732-D5309FEC6FDD}" dt="2021-03-30T17:38:00.708" v="86" actId="20577"/>
          <ac:spMkLst>
            <pc:docMk/>
            <pc:sldMk cId="0" sldId="261"/>
            <ac:spMk id="29" creationId="{D5A20360-92D8-4842-96A4-6A4E8BC29BDA}"/>
          </ac:spMkLst>
        </pc:spChg>
        <pc:spChg chg="mod">
          <ac:chgData name="SARUN SUESUWAN" userId="4e0f4695-2b42-45f3-82ea-3abf626eda46" providerId="ADAL" clId="{CC58C0E3-1CFB-4DD2-A732-D5309FEC6FDD}" dt="2021-03-30T17:37:42.593" v="52" actId="20577"/>
          <ac:spMkLst>
            <pc:docMk/>
            <pc:sldMk cId="0" sldId="261"/>
            <ac:spMk id="31" creationId="{C498BD90-530D-4054-9BCB-404D6B0D78E5}"/>
          </ac:spMkLst>
        </pc:spChg>
        <pc:grpChg chg="mod">
          <ac:chgData name="SARUN SUESUWAN" userId="4e0f4695-2b42-45f3-82ea-3abf626eda46" providerId="ADAL" clId="{CC58C0E3-1CFB-4DD2-A732-D5309FEC6FDD}" dt="2021-03-30T17:35:10.763" v="39" actId="1076"/>
          <ac:grpSpMkLst>
            <pc:docMk/>
            <pc:sldMk cId="0" sldId="261"/>
            <ac:grpSpMk id="8" creationId="{CBDDF861-B6ED-4D85-90E0-41E2C813DF20}"/>
          </ac:grpSpMkLst>
        </pc:grpChg>
        <pc:grpChg chg="mod">
          <ac:chgData name="SARUN SUESUWAN" userId="4e0f4695-2b42-45f3-82ea-3abf626eda46" providerId="ADAL" clId="{CC58C0E3-1CFB-4DD2-A732-D5309FEC6FDD}" dt="2021-03-30T17:41:23.359" v="94" actId="1076"/>
          <ac:grpSpMkLst>
            <pc:docMk/>
            <pc:sldMk cId="0" sldId="261"/>
            <ac:grpSpMk id="9" creationId="{9641B924-E4FF-42A8-8470-9BAC35AE1682}"/>
          </ac:grpSpMkLst>
        </pc:grpChg>
        <pc:picChg chg="mod">
          <ac:chgData name="SARUN SUESUWAN" userId="4e0f4695-2b42-45f3-82ea-3abf626eda46" providerId="ADAL" clId="{CC58C0E3-1CFB-4DD2-A732-D5309FEC6FDD}" dt="2021-03-30T17:41:16.929" v="93" actId="1076"/>
          <ac:picMkLst>
            <pc:docMk/>
            <pc:sldMk cId="0" sldId="261"/>
            <ac:picMk id="26" creationId="{8273A6DD-FD62-4E06-9F91-AF0AB245257E}"/>
          </ac:picMkLst>
        </pc:picChg>
        <pc:picChg chg="mod">
          <ac:chgData name="SARUN SUESUWAN" userId="4e0f4695-2b42-45f3-82ea-3abf626eda46" providerId="ADAL" clId="{CC58C0E3-1CFB-4DD2-A732-D5309FEC6FDD}" dt="2021-03-30T17:41:16.929" v="93" actId="1076"/>
          <ac:picMkLst>
            <pc:docMk/>
            <pc:sldMk cId="0" sldId="261"/>
            <ac:picMk id="27" creationId="{44D82DDE-DD6E-482E-910E-239879286555}"/>
          </ac:picMkLst>
        </pc:picChg>
        <pc:picChg chg="mod">
          <ac:chgData name="SARUN SUESUWAN" userId="4e0f4695-2b42-45f3-82ea-3abf626eda46" providerId="ADAL" clId="{CC58C0E3-1CFB-4DD2-A732-D5309FEC6FDD}" dt="2021-03-30T17:41:16.929" v="93" actId="1076"/>
          <ac:picMkLst>
            <pc:docMk/>
            <pc:sldMk cId="0" sldId="261"/>
            <ac:picMk id="28" creationId="{66A66887-DEEF-4660-9350-F48B4F8426A4}"/>
          </ac:picMkLst>
        </pc:picChg>
      </pc:sldChg>
      <pc:sldChg chg="modSp ord">
        <pc:chgData name="SARUN SUESUWAN" userId="4e0f4695-2b42-45f3-82ea-3abf626eda46" providerId="ADAL" clId="{CC58C0E3-1CFB-4DD2-A732-D5309FEC6FDD}" dt="2021-03-30T17:47:05.338" v="100" actId="20577"/>
        <pc:sldMkLst>
          <pc:docMk/>
          <pc:sldMk cId="848505695" sldId="354"/>
        </pc:sldMkLst>
        <pc:spChg chg="mod">
          <ac:chgData name="SARUN SUESUWAN" userId="4e0f4695-2b42-45f3-82ea-3abf626eda46" providerId="ADAL" clId="{CC58C0E3-1CFB-4DD2-A732-D5309FEC6FDD}" dt="2021-03-30T17:47:05.338" v="100" actId="20577"/>
          <ac:spMkLst>
            <pc:docMk/>
            <pc:sldMk cId="848505695" sldId="354"/>
            <ac:spMk id="107" creationId="{B4315236-E18A-42FF-9A99-8A167D7CDF62}"/>
          </ac:spMkLst>
        </pc:spChg>
      </pc:sldChg>
      <pc:sldChg chg="del">
        <pc:chgData name="SARUN SUESUWAN" userId="4e0f4695-2b42-45f3-82ea-3abf626eda46" providerId="ADAL" clId="{CC58C0E3-1CFB-4DD2-A732-D5309FEC6FDD}" dt="2021-03-30T17:53:28.179" v="101" actId="47"/>
        <pc:sldMkLst>
          <pc:docMk/>
          <pc:sldMk cId="307610394" sldId="358"/>
        </pc:sldMkLst>
      </pc:sldChg>
      <pc:sldChg chg="modNotesTx">
        <pc:chgData name="SARUN SUESUWAN" userId="4e0f4695-2b42-45f3-82ea-3abf626eda46" providerId="ADAL" clId="{CC58C0E3-1CFB-4DD2-A732-D5309FEC6FDD}" dt="2021-03-30T17:56:04.183" v="215" actId="20577"/>
        <pc:sldMkLst>
          <pc:docMk/>
          <pc:sldMk cId="3167842007" sldId="366"/>
        </pc:sldMkLst>
      </pc:sldChg>
      <pc:sldChg chg="delSp setBg modAnim">
        <pc:chgData name="SARUN SUESUWAN" userId="4e0f4695-2b42-45f3-82ea-3abf626eda46" providerId="ADAL" clId="{CC58C0E3-1CFB-4DD2-A732-D5309FEC6FDD}" dt="2021-03-30T16:21:42.992" v="16"/>
        <pc:sldMkLst>
          <pc:docMk/>
          <pc:sldMk cId="3633751686" sldId="369"/>
        </pc:sldMkLst>
        <pc:picChg chg="del">
          <ac:chgData name="SARUN SUESUWAN" userId="4e0f4695-2b42-45f3-82ea-3abf626eda46" providerId="ADAL" clId="{CC58C0E3-1CFB-4DD2-A732-D5309FEC6FDD}" dt="2021-03-30T16:17:55.664" v="1" actId="478"/>
          <ac:picMkLst>
            <pc:docMk/>
            <pc:sldMk cId="3633751686" sldId="369"/>
            <ac:picMk id="5122" creationId="{020DF85E-494A-476E-921E-EB144A527F0B}"/>
          </ac:picMkLst>
        </pc:picChg>
      </pc:sldChg>
      <pc:sldChg chg="add modTransition">
        <pc:chgData name="SARUN SUESUWAN" userId="4e0f4695-2b42-45f3-82ea-3abf626eda46" providerId="ADAL" clId="{CC58C0E3-1CFB-4DD2-A732-D5309FEC6FDD}" dt="2021-03-30T16:20:13.008" v="14"/>
        <pc:sldMkLst>
          <pc:docMk/>
          <pc:sldMk cId="3583190631" sldId="370"/>
        </pc:sldMkLst>
      </pc:sldChg>
      <pc:sldChg chg="add setBg">
        <pc:chgData name="SARUN SUESUWAN" userId="4e0f4695-2b42-45f3-82ea-3abf626eda46" providerId="ADAL" clId="{CC58C0E3-1CFB-4DD2-A732-D5309FEC6FDD}" dt="2021-03-30T19:06:22.821" v="218"/>
        <pc:sldMkLst>
          <pc:docMk/>
          <pc:sldMk cId="239540793" sldId="371"/>
        </pc:sldMkLst>
      </pc:sldChg>
      <pc:sldMasterChg chg="delSldLayout">
        <pc:chgData name="SARUN SUESUWAN" userId="4e0f4695-2b42-45f3-82ea-3abf626eda46" providerId="ADAL" clId="{CC58C0E3-1CFB-4DD2-A732-D5309FEC6FDD}" dt="2021-03-30T17:53:28.179" v="101" actId="47"/>
        <pc:sldMasterMkLst>
          <pc:docMk/>
          <pc:sldMasterMk cId="0" sldId="2147483678"/>
        </pc:sldMasterMkLst>
        <pc:sldLayoutChg chg="del">
          <pc:chgData name="SARUN SUESUWAN" userId="4e0f4695-2b42-45f3-82ea-3abf626eda46" providerId="ADAL" clId="{CC58C0E3-1CFB-4DD2-A732-D5309FEC6FDD}" dt="2021-03-30T17:53:28.179" v="101" actId="47"/>
          <pc:sldLayoutMkLst>
            <pc:docMk/>
            <pc:sldMasterMk cId="0" sldId="2147483678"/>
            <pc:sldLayoutMk cId="0" sldId="214748368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AC8D7E-DDA4-4363-ACD9-7636338A14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page number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62FA8-1DEA-403E-8EBA-1527D84814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DC80A-D764-4141-82B2-D20F0B85A162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683D2-1125-4BC0-8B8C-A08FE10E5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6567D-058A-477F-83AB-98D12D52BE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9C76-FC5B-4C3C-AE72-D241079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1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โดยสรุป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เป็นห่วง คือ </a:t>
            </a:r>
            <a:r>
              <a:rPr lang="en-US"/>
              <a:t>line chatbot</a:t>
            </a:r>
            <a:r>
              <a:rPr lang="th-TH"/>
              <a:t> ที่ทำงานร่วมกับ เว็บแอป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โดยในส่วนของ </a:t>
            </a:r>
            <a:r>
              <a:rPr lang="en-US"/>
              <a:t>line chatbot </a:t>
            </a:r>
            <a:r>
              <a:rPr lang="th-TH"/>
              <a:t>จะเป็นการใช้งานของฝั่งพนักงานทั่วไปรวมถึงหัวหน้าแผนก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ส่วน ของเว็บแอปพลิเคชัน จะเป็นการใช้งานของฝั่ง </a:t>
            </a:r>
            <a:r>
              <a:rPr lang="en-US" err="1"/>
              <a:t>hr</a:t>
            </a:r>
            <a:r>
              <a:rPr lang="en-US"/>
              <a:t> </a:t>
            </a:r>
            <a:r>
              <a:rPr lang="th-TH"/>
              <a:t>และ เจ้าของบริษัท ที่จะเข้ามาดูแล และ จัดการพนักงานในบริษัท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8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00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001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8230602a4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8230602a4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มาเริ่มจากจุดที่เราทำดีอยู่แล้วนะครับ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โดยในงานประเภทนี้ ผมถือว่าจุดที่ผู้ใช้สามารถใช้งานได้ ไม่ได้ติดขัด ก็นับเป็นข้อดีเหมือนครับ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อย่างแรกคือ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curve</a:t>
            </a:r>
            <a:r>
              <a:rPr lang="th-TH" dirty="0"/>
              <a:t> ต่ำ โดยในการออกแบบเราเน้นว่าจะให้ทุกๆ หน้ามี การทำงานที่คล้ายๆ กัน ดังนั้นหากผู้ใช้งานสามารถทำ </a:t>
            </a:r>
            <a:r>
              <a:rPr lang="en-US" dirty="0"/>
              <a:t>function </a:t>
            </a:r>
            <a:r>
              <a:rPr lang="th-TH" dirty="0"/>
              <a:t>หลักได้ 1 อย่างก็จะสามารถทำได้ทั้งหมดในระบบเลย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การเรียงข้อมูลให้อ่าน/ กรอกได้ง่าย เช่น ข้อมูลที่อยู่ของบริษัท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การเพิ่ม ลด พนักงานใส่ของต่างๆ เช่น กะ แผนก จุดลงเวลา ย้อนกลับไปช่วงที่ยังไม่ได้ทดสอบเรามีความว่าจุดนี้จะใช้ยากไปเพราะมันเป็น </a:t>
            </a:r>
            <a:r>
              <a:rPr lang="en-US" dirty="0"/>
              <a:t>pop up </a:t>
            </a:r>
            <a:r>
              <a:rPr lang="th-TH" dirty="0"/>
              <a:t>ขึ้นมา หากกดพลาดก็หายไปเลยแต่พอทดสอบจริงพบว่า ผู้ทดสอบยังไม่เคยกดพลาดในจุดนี้เลยครับ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579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8230602a4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8230602a4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มีข้อผิดพลาดเรื่อง </a:t>
            </a:r>
            <a:r>
              <a:rPr lang="en-US" err="1"/>
              <a:t>ux</a:t>
            </a:r>
            <a:r>
              <a:rPr lang="en-US"/>
              <a:t> </a:t>
            </a:r>
            <a:r>
              <a:rPr lang="th-TH"/>
              <a:t>เล็ก ๆ น้อย ๆ เช่น ปุ่มเล็กไป อยู่ผิดที่ผิดทาง ปุ่มที่ไม่ได้ใช้บ่อยแต่เด่นกว่า เช่น ปุ่มลบ เด่นกว่า ปุ่มบันทึก หรือ บางทีก็หาปุ่มถัดไปไม่เจอ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มีข้อความที่ชวนให้เข้าใจผิดอยู่ เช่น ในหน้าจะ จะมีข้อความสายหลังจาก ความหมายของมันคือ พนักงานจะถูกบันทึกว่าสายหากมาช้ากว่าเวลาที่กำหนดกี่นาที แต่ ผู้ทดสอบเข้าใจว่าสายหลังจากกี่โมง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มีบางอย่างที่ต้องมีการสอนไว้แต่ไม่มี เช่น วิธีการเพิ่มพนักงาน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ข้อติเตียนเหล่านี้ก็จะถูกใช้สำหรับการปรับปรุงในอนาคต และเป็นคำแนะนำสำหรับรุ่นน้องที่อยากทำโปรเจคลักษณะนี้ต่อไปครับ</a:t>
            </a:r>
          </a:p>
        </p:txBody>
      </p:sp>
    </p:spTree>
    <p:extLst>
      <p:ext uri="{BB962C8B-B14F-4D97-AF65-F5344CB8AC3E}">
        <p14:creationId xmlns:p14="http://schemas.microsoft.com/office/powerpoint/2010/main" val="134469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89156866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89156866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4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เราจึงเลือก </a:t>
            </a:r>
            <a:r>
              <a:rPr lang="en-US"/>
              <a:t>LINE </a:t>
            </a:r>
            <a:r>
              <a:rPr lang="th-TH"/>
              <a:t>เป็น </a:t>
            </a:r>
            <a:r>
              <a:rPr lang="en-US"/>
              <a:t>solution </a:t>
            </a:r>
            <a:r>
              <a:rPr lang="th-TH"/>
              <a:t>เพราะ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เป็น </a:t>
            </a:r>
            <a:r>
              <a:rPr lang="en-US"/>
              <a:t>platform </a:t>
            </a:r>
            <a:r>
              <a:rPr lang="th-TH"/>
              <a:t>ที่บริษัทส่วนใหญ่ใช้อยู่แล้ว</a:t>
            </a: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</a:t>
            </a:r>
            <a:r>
              <a:rPr lang="th-TH"/>
              <a:t>จากการสำรวจกลุ่มเป้าหมาย</a:t>
            </a:r>
            <a:r>
              <a:rPr lang="th-TH" dirty="0"/>
              <a:t>ของเราครั้งก่อน พบว่า 90</a:t>
            </a:r>
            <a:r>
              <a:rPr lang="en-US" dirty="0"/>
              <a:t>%</a:t>
            </a:r>
            <a:r>
              <a:rPr lang="th-TH" dirty="0"/>
              <a:t> ของบริษัท ใช้ </a:t>
            </a:r>
            <a:r>
              <a:rPr lang="en-US" dirty="0"/>
              <a:t>line </a:t>
            </a:r>
            <a:r>
              <a:rPr lang="th-TH" dirty="0"/>
              <a:t>ในการติดต่อสื่อสาร</a:t>
            </a:r>
            <a:endParaRPr lang="th-T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และ </a:t>
            </a:r>
            <a:r>
              <a:rPr lang="en-US"/>
              <a:t>line </a:t>
            </a:r>
            <a:r>
              <a:rPr lang="th-TH"/>
              <a:t>มี </a:t>
            </a:r>
            <a:r>
              <a:rPr lang="en-US"/>
              <a:t>chatbot </a:t>
            </a:r>
            <a:r>
              <a:rPr lang="th-TH"/>
              <a:t>ที่สามารถเพิ่ม </a:t>
            </a:r>
            <a:r>
              <a:rPr lang="en-US"/>
              <a:t>function </a:t>
            </a:r>
            <a:r>
              <a:rPr lang="th-TH"/>
              <a:t>ต่างๆ เข้าไปได้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8230602a4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8230602a4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โปรเจคน</a:t>
            </a:r>
            <a:r>
              <a:rPr lang="th-TH" dirty="0" err="1"/>
              <a:t>ี้</a:t>
            </a:r>
            <a:r>
              <a:rPr lang="th-TH" dirty="0"/>
              <a:t>มีเป้าหมายคือ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เป็นทางเลือกในการจัดการเวลาทำงานของพนักงาน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สำหรับบริษัทที่ต้องการใช้เทคโนโลยีใหม่ๆ เพื่อให้ง่ายต่อการตรวจสอบและคำนวณเงินเดือน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แต่</a:t>
            </a:r>
            <a:r>
              <a:rPr lang="en-US" dirty="0"/>
              <a:t> </a:t>
            </a:r>
            <a:r>
              <a:rPr lang="th-TH" dirty="0"/>
              <a:t>พนักงานไม่ต้องการเรียนรู้แอปพลิเคชันใหม่ เนื่องจากอาจมี </a:t>
            </a:r>
            <a:r>
              <a:rPr lang="en-US" dirty="0"/>
              <a:t>learning curve </a:t>
            </a:r>
            <a:r>
              <a:rPr lang="th-TH" dirty="0"/>
              <a:t>สูง</a:t>
            </a:r>
          </a:p>
        </p:txBody>
      </p:sp>
    </p:spTree>
    <p:extLst>
      <p:ext uri="{BB962C8B-B14F-4D97-AF65-F5344CB8AC3E}">
        <p14:creationId xmlns:p14="http://schemas.microsoft.com/office/powerpoint/2010/main" val="265901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07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อย่างแรกคือหน้า </a:t>
            </a:r>
            <a:r>
              <a:rPr lang="en-US"/>
              <a:t>dashboard </a:t>
            </a:r>
            <a:r>
              <a:rPr lang="th-TH"/>
              <a:t>ในเว็บแอป สำหรับ </a:t>
            </a:r>
            <a:r>
              <a:rPr lang="en-US" err="1"/>
              <a:t>hr</a:t>
            </a:r>
            <a:r>
              <a:rPr lang="en-US"/>
              <a:t> </a:t>
            </a:r>
            <a:r>
              <a:rPr lang="th-TH"/>
              <a:t>นะครับ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ก็จะมีการแสดงว่าวันนี้มีใครเข้า-ออกงานบ้าง สามารถแยกดูเป็นแผนกหรือประเภทการเข้างานได้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และมีการแสดงคำขอต่างๆ ที่ </a:t>
            </a:r>
            <a:r>
              <a:rPr lang="en-US" err="1"/>
              <a:t>hr</a:t>
            </a:r>
            <a:r>
              <a:rPr lang="en-US"/>
              <a:t> </a:t>
            </a:r>
            <a:r>
              <a:rPr lang="th-TH"/>
              <a:t>ต้องเข้ามาอนุมัติ 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531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แต่เมื่อพิจารณากลุ่มเป้าหมายของเราการทำงานของ</a:t>
            </a:r>
            <a:r>
              <a:rPr lang="en-US"/>
              <a:t> </a:t>
            </a:r>
            <a:r>
              <a:rPr lang="en-US" err="1"/>
              <a:t>hr</a:t>
            </a:r>
            <a:r>
              <a:rPr lang="en-US"/>
              <a:t> </a:t>
            </a:r>
            <a:r>
              <a:rPr lang="th-TH"/>
              <a:t>ก็จะเป็นการอนุมัติคำขอเป็นหลัก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ส่วนประวัติการเข้างานก็จะแยกไปเป็นอีกหน้านึงครับ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เราจึงได้ออกแบบอีก </a:t>
            </a:r>
            <a:r>
              <a:rPr lang="en-US"/>
              <a:t>version </a:t>
            </a:r>
            <a:r>
              <a:rPr lang="th-TH"/>
              <a:t>นึงเอาไว้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หลังจากนี้ก็จะไปถามกลุ่มเป้าหมายของเรา ว่าต้องการแบบไหน</a:t>
            </a:r>
          </a:p>
        </p:txBody>
      </p:sp>
    </p:spTree>
    <p:extLst>
      <p:ext uri="{BB962C8B-B14F-4D97-AF65-F5344CB8AC3E}">
        <p14:creationId xmlns:p14="http://schemas.microsoft.com/office/powerpoint/2010/main" val="3279868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58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07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2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72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496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6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736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8230602a43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8230602a43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ขอย้อนความเดิมนิดนึงนะคะ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ว่า เป็นห่วง ของเรามีที่มาที่ไปยังไง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8859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8230602a43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8230602a43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10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8230602a4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8230602a4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โปรเจคน</a:t>
            </a:r>
            <a:r>
              <a:rPr lang="th-TH" err="1"/>
              <a:t>ี้</a:t>
            </a:r>
            <a:r>
              <a:rPr lang="th-TH"/>
              <a:t>มีเป้าหมายคือ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เป็นทางเลือกในการจัดการเวลาทำงานของพนักงาน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สำหรับบริษัทที่ต้องการใช้เทคโนโลยีใหม่ๆ เพื่อให้ง่ายต่อการตรวจสอบและคำนวณเงินเดือน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แต่</a:t>
            </a:r>
            <a:r>
              <a:rPr lang="en-US"/>
              <a:t> </a:t>
            </a:r>
            <a:r>
              <a:rPr lang="th-TH"/>
              <a:t>พนักงานไม่ต้องการเรียนรู้แอปพลิเคชันใหม่ เนื่องจากอาจมี </a:t>
            </a:r>
            <a:r>
              <a:rPr lang="en-US"/>
              <a:t>learning curve </a:t>
            </a:r>
            <a:r>
              <a:rPr lang="th-TH"/>
              <a:t>สูง</a:t>
            </a:r>
          </a:p>
        </p:txBody>
      </p:sp>
    </p:spTree>
    <p:extLst>
      <p:ext uri="{BB962C8B-B14F-4D97-AF65-F5344CB8AC3E}">
        <p14:creationId xmlns:p14="http://schemas.microsoft.com/office/powerpoint/2010/main" val="265901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เราจึงเลือก </a:t>
            </a:r>
            <a:r>
              <a:rPr lang="en-US" dirty="0"/>
              <a:t>LINE </a:t>
            </a:r>
            <a:r>
              <a:rPr lang="th-TH" dirty="0"/>
              <a:t>เป็น </a:t>
            </a:r>
            <a:r>
              <a:rPr lang="en-US" dirty="0"/>
              <a:t>solution </a:t>
            </a:r>
            <a:r>
              <a:rPr lang="th-TH" dirty="0"/>
              <a:t>เพราะ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เป็น </a:t>
            </a:r>
            <a:r>
              <a:rPr lang="en-US" dirty="0"/>
              <a:t>platform </a:t>
            </a:r>
            <a:r>
              <a:rPr lang="th-TH" dirty="0"/>
              <a:t>ที่บริษัทส่วนใหญ่ใช้อยู่แล้ว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โดยจากการสำรวจกลุ่มเป้าหมายของเราครั้งก่อน พบว่า 90</a:t>
            </a:r>
            <a:r>
              <a:rPr lang="en-US" dirty="0"/>
              <a:t>%</a:t>
            </a:r>
            <a:r>
              <a:rPr lang="th-TH" dirty="0"/>
              <a:t> ของบริษัท ใช้ </a:t>
            </a:r>
            <a:r>
              <a:rPr lang="en-US" dirty="0"/>
              <a:t>line </a:t>
            </a:r>
            <a:r>
              <a:rPr lang="th-TH" dirty="0"/>
              <a:t>ในการติดต่อสื่อสาร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และ </a:t>
            </a:r>
            <a:r>
              <a:rPr lang="en-US" dirty="0"/>
              <a:t>line </a:t>
            </a:r>
            <a:r>
              <a:rPr lang="th-TH" dirty="0"/>
              <a:t>มี </a:t>
            </a:r>
            <a:r>
              <a:rPr lang="en-US" dirty="0"/>
              <a:t>chatbot </a:t>
            </a:r>
            <a:r>
              <a:rPr lang="th-TH" dirty="0"/>
              <a:t>ที่สามารถเพิ่ม </a:t>
            </a:r>
            <a:r>
              <a:rPr lang="en-US" dirty="0"/>
              <a:t>function </a:t>
            </a:r>
            <a:r>
              <a:rPr lang="th-TH" dirty="0"/>
              <a:t>ต่างๆ เข้าไปได้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ขอย้อนความเดิมนิดนึงนะคะ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ว่า เป็นห่วง ของเรามีที่มาที่ไปยังไง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885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73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56650" y="663000"/>
            <a:ext cx="32307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Boogaloo"/>
              <a:buNone/>
              <a:defRPr sz="5000" b="1">
                <a:solidFill>
                  <a:srgbClr val="5B2018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9400" y="2357425"/>
            <a:ext cx="21765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5424" y="3570987"/>
            <a:ext cx="159461" cy="179490"/>
          </a:xfrm>
          <a:custGeom>
            <a:avLst/>
            <a:gdLst/>
            <a:ahLst/>
            <a:cxnLst/>
            <a:rect l="l" t="t" r="r" b="b"/>
            <a:pathLst>
              <a:path w="1847" h="2079" extrusionOk="0">
                <a:moveTo>
                  <a:pt x="918" y="0"/>
                </a:moveTo>
                <a:cubicBezTo>
                  <a:pt x="802" y="0"/>
                  <a:pt x="706" y="348"/>
                  <a:pt x="687" y="812"/>
                </a:cubicBezTo>
                <a:cubicBezTo>
                  <a:pt x="290" y="831"/>
                  <a:pt x="0" y="928"/>
                  <a:pt x="0" y="1044"/>
                </a:cubicBezTo>
                <a:cubicBezTo>
                  <a:pt x="0" y="1150"/>
                  <a:pt x="290" y="1247"/>
                  <a:pt x="687" y="1276"/>
                </a:cubicBezTo>
                <a:cubicBezTo>
                  <a:pt x="706" y="1740"/>
                  <a:pt x="802" y="2078"/>
                  <a:pt x="918" y="2078"/>
                </a:cubicBezTo>
                <a:cubicBezTo>
                  <a:pt x="1034" y="2078"/>
                  <a:pt x="1131" y="1740"/>
                  <a:pt x="1150" y="1276"/>
                </a:cubicBezTo>
                <a:cubicBezTo>
                  <a:pt x="1547" y="1247"/>
                  <a:pt x="1846" y="1150"/>
                  <a:pt x="1846" y="1044"/>
                </a:cubicBezTo>
                <a:cubicBezTo>
                  <a:pt x="1846" y="928"/>
                  <a:pt x="1547" y="831"/>
                  <a:pt x="1150" y="812"/>
                </a:cubicBezTo>
                <a:cubicBezTo>
                  <a:pt x="1131" y="348"/>
                  <a:pt x="1034" y="0"/>
                  <a:pt x="918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994601">
            <a:off x="2597098" y="4824693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994601">
            <a:off x="2006608" y="2187868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994601">
            <a:off x="1711703" y="2358965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994601">
            <a:off x="1373550" y="2500092"/>
            <a:ext cx="40664" cy="34275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994601">
            <a:off x="2493028" y="4610194"/>
            <a:ext cx="56031" cy="47916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278113" y="4085890"/>
            <a:ext cx="108523" cy="121905"/>
          </a:xfrm>
          <a:custGeom>
            <a:avLst/>
            <a:gdLst/>
            <a:ahLst/>
            <a:cxnLst/>
            <a:rect l="l" t="t" r="r" b="b"/>
            <a:pathLst>
              <a:path w="1257" h="1412" extrusionOk="0">
                <a:moveTo>
                  <a:pt x="628" y="1"/>
                </a:moveTo>
                <a:cubicBezTo>
                  <a:pt x="551" y="1"/>
                  <a:pt x="483" y="242"/>
                  <a:pt x="474" y="552"/>
                </a:cubicBezTo>
                <a:cubicBezTo>
                  <a:pt x="203" y="571"/>
                  <a:pt x="0" y="629"/>
                  <a:pt x="0" y="706"/>
                </a:cubicBezTo>
                <a:cubicBezTo>
                  <a:pt x="0" y="784"/>
                  <a:pt x="203" y="851"/>
                  <a:pt x="474" y="871"/>
                </a:cubicBezTo>
                <a:cubicBezTo>
                  <a:pt x="483" y="1180"/>
                  <a:pt x="551" y="1412"/>
                  <a:pt x="628" y="1412"/>
                </a:cubicBezTo>
                <a:cubicBezTo>
                  <a:pt x="706" y="1412"/>
                  <a:pt x="773" y="1170"/>
                  <a:pt x="793" y="871"/>
                </a:cubicBezTo>
                <a:cubicBezTo>
                  <a:pt x="1063" y="842"/>
                  <a:pt x="1256" y="784"/>
                  <a:pt x="1256" y="706"/>
                </a:cubicBezTo>
                <a:cubicBezTo>
                  <a:pt x="1256" y="629"/>
                  <a:pt x="1063" y="571"/>
                  <a:pt x="793" y="552"/>
                </a:cubicBezTo>
                <a:cubicBezTo>
                  <a:pt x="773" y="233"/>
                  <a:pt x="706" y="1"/>
                  <a:pt x="62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8141391">
            <a:off x="7251977" y="1861306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8141391">
            <a:off x="7864764" y="2875924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8141391">
            <a:off x="7272224" y="2107598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8141391">
            <a:off x="7445762" y="1785437"/>
            <a:ext cx="40663" cy="34274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8141391">
            <a:off x="8359209" y="2493258"/>
            <a:ext cx="56030" cy="47915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6938487" y="4664791"/>
            <a:ext cx="108523" cy="121819"/>
          </a:xfrm>
          <a:custGeom>
            <a:avLst/>
            <a:gdLst/>
            <a:ahLst/>
            <a:cxnLst/>
            <a:rect l="l" t="t" r="r" b="b"/>
            <a:pathLst>
              <a:path w="1257" h="1411" extrusionOk="0">
                <a:moveTo>
                  <a:pt x="628" y="0"/>
                </a:moveTo>
                <a:cubicBezTo>
                  <a:pt x="551" y="0"/>
                  <a:pt x="483" y="232"/>
                  <a:pt x="474" y="551"/>
                </a:cubicBezTo>
                <a:cubicBezTo>
                  <a:pt x="203" y="570"/>
                  <a:pt x="0" y="628"/>
                  <a:pt x="0" y="706"/>
                </a:cubicBezTo>
                <a:cubicBezTo>
                  <a:pt x="0" y="783"/>
                  <a:pt x="203" y="850"/>
                  <a:pt x="474" y="860"/>
                </a:cubicBezTo>
                <a:cubicBezTo>
                  <a:pt x="483" y="1179"/>
                  <a:pt x="551" y="1411"/>
                  <a:pt x="628" y="1411"/>
                </a:cubicBezTo>
                <a:cubicBezTo>
                  <a:pt x="706" y="1411"/>
                  <a:pt x="773" y="1169"/>
                  <a:pt x="793" y="860"/>
                </a:cubicBezTo>
                <a:cubicBezTo>
                  <a:pt x="1063" y="850"/>
                  <a:pt x="1257" y="783"/>
                  <a:pt x="1257" y="706"/>
                </a:cubicBezTo>
                <a:cubicBezTo>
                  <a:pt x="1257" y="628"/>
                  <a:pt x="1063" y="561"/>
                  <a:pt x="793" y="551"/>
                </a:cubicBezTo>
                <a:cubicBezTo>
                  <a:pt x="773" y="232"/>
                  <a:pt x="706" y="0"/>
                  <a:pt x="628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-189635" y="-102774"/>
            <a:ext cx="9033785" cy="5212137"/>
            <a:chOff x="-189635" y="-116524"/>
            <a:chExt cx="9033785" cy="5212137"/>
          </a:xfrm>
        </p:grpSpPr>
        <p:sp>
          <p:nvSpPr>
            <p:cNvPr id="25" name="Google Shape;25;p2"/>
            <p:cNvSpPr/>
            <p:nvPr/>
          </p:nvSpPr>
          <p:spPr>
            <a:xfrm rot="-159001" flipH="1">
              <a:off x="991741" y="34511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1009874">
              <a:off x="7736191" y="-43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 rot="572271">
              <a:off x="-80726" y="1087142"/>
              <a:ext cx="1064565" cy="1403349"/>
              <a:chOff x="4308246" y="3238442"/>
              <a:chExt cx="1673600" cy="22062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 rot="-1550640">
              <a:off x="379500" y="4628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 rot="1882907">
              <a:off x="8221030" y="1381433"/>
              <a:ext cx="537260" cy="480691"/>
              <a:chOff x="1949642" y="2454226"/>
              <a:chExt cx="705425" cy="63115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 rot="-1882907" flipH="1">
              <a:off x="783455" y="2559245"/>
              <a:ext cx="537260" cy="480691"/>
              <a:chOff x="1765141" y="3262282"/>
              <a:chExt cx="705425" cy="6311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845141" y="35376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765141" y="34122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981516" y="32622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87016" y="32921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3391" y="34807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4;p2"/>
            <p:cNvSpPr/>
            <p:nvPr/>
          </p:nvSpPr>
          <p:spPr>
            <a:xfrm rot="1076189">
              <a:off x="4342386" y="451907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1550640">
              <a:off x="1007900" y="807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42659" y="75527"/>
            <a:ext cx="9051492" cy="4677161"/>
            <a:chOff x="50436" y="-319265"/>
            <a:chExt cx="9051492" cy="4677161"/>
          </a:xfrm>
        </p:grpSpPr>
        <p:sp>
          <p:nvSpPr>
            <p:cNvPr id="47" name="Google Shape;47;p2"/>
            <p:cNvSpPr/>
            <p:nvPr/>
          </p:nvSpPr>
          <p:spPr>
            <a:xfrm>
              <a:off x="1711756" y="-259608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134333" y="4274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4317" y="23928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74075" y="6659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800" y="33457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436" y="-14792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43562" y="-1084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03051" y="-3192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350174" y="27289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1251177" y="856329"/>
              <a:ext cx="5720049" cy="3501566"/>
              <a:chOff x="1090527" y="1035417"/>
              <a:chExt cx="5720049" cy="3501566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882935" y="10354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769181" y="40794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090527" y="44801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8040139" y="106597"/>
              <a:ext cx="1061789" cy="629687"/>
              <a:chOff x="4784639" y="1400472"/>
              <a:chExt cx="1061789" cy="629687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760386" y="14004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784639" y="19897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227161" y="15984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6737556" y="-233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 rot="-1543230">
            <a:off x="7638421" y="3906530"/>
            <a:ext cx="537219" cy="480654"/>
            <a:chOff x="1949642" y="2454226"/>
            <a:chExt cx="705425" cy="631150"/>
          </a:xfrm>
        </p:grpSpPr>
        <p:sp>
          <p:nvSpPr>
            <p:cNvPr id="74" name="Google Shape;74;p2"/>
            <p:cNvSpPr/>
            <p:nvPr/>
          </p:nvSpPr>
          <p:spPr>
            <a:xfrm>
              <a:off x="2029642" y="2729601"/>
              <a:ext cx="496450" cy="355775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49642" y="2604151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66017" y="2454226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1517" y="2484126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7892" y="2672726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797CA-EF10-4961-BE34-0306C7D5F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54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337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2B31F-AD89-4566-AB29-66032B1F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C5228-06E9-4051-8F04-E54D86E8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8106F-FE42-4E82-A785-151431B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0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3E9D-55BC-432F-956A-CF810FFD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568B9-FECF-4B0D-AC83-5251DD5A3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B1A-3DD6-4B2A-A3DE-79629EA5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130B4-D19A-4E28-81CA-B95A09A6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AED69-F836-4EB6-98DA-CA84E7DF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4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785C-7F9A-4EFC-92C5-30424A93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D703-ED43-47C8-9097-111DE68D4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0B7F6-56DB-4AA5-AD13-232EE4EB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9B2-EA09-46D0-B408-B1C092E9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89B3-DC6F-4372-AE27-3F76824E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4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E940-7EBD-4AC2-A556-54DE6DF1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8888-BE4D-421A-8991-FEE36AB1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B00-62A1-4C51-9030-E6EC1AD5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9DF38-56B3-4D8D-BFFE-303FE741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AC09-DF54-4AFD-9FAE-47EB091E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61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5E19-95F9-4C41-BF6D-464F032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B6C8-7D55-4D04-BD80-18AF8B7D8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F6EB-2271-4605-BAB0-834CCF82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C35EF-D5CB-4DB2-A582-985D5DE5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978E9-2F45-4DA0-ABD4-63CC437D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94A1E-75F0-42A8-B41E-35305F71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1C0E-6E93-41C1-AF3C-68255DD0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CB315-2CC9-4ED2-B923-ECD410019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DB085-E83A-4CB4-B236-F8C8CC79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DEEA3-342B-4EFF-A2E7-B39390428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D9424-093B-49DE-97AF-AB1B16B4E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A3C56-69A2-417F-8EBB-F8FC7227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A00E5-8E1F-402C-97BB-28727B7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AEC06-8429-4E61-8818-F4FEC895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F2BA-4C8B-4432-B78C-E702E30B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081EB-B73D-474A-B471-9A2AF3FF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EF19-9CAF-4148-9B06-72266D5E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D4397-FA4E-4232-AA5C-9398A06A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1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2B31F-AD89-4566-AB29-66032B1F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C5228-06E9-4051-8F04-E54D86E8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8106F-FE42-4E82-A785-151431B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720000" y="2254489"/>
            <a:ext cx="3282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86652" y="55652"/>
            <a:ext cx="8943968" cy="4982335"/>
            <a:chOff x="-62673" y="67940"/>
            <a:chExt cx="8943968" cy="4982335"/>
          </a:xfrm>
        </p:grpSpPr>
        <p:sp>
          <p:nvSpPr>
            <p:cNvPr id="82" name="Google Shape;82;p3"/>
            <p:cNvSpPr/>
            <p:nvPr/>
          </p:nvSpPr>
          <p:spPr>
            <a:xfrm>
              <a:off x="2483168" y="23224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210874" y="472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30983" y="13707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560942" y="120720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77263" y="154634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517850" y="3824501"/>
              <a:ext cx="162240" cy="212808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101916" y="489909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5448" y="479463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98140" y="217417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889450" y="251705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22455" y="13500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38101" y="2322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4933" y="1468762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-35945" y="1763293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194998" y="1979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42055" y="432401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044091" y="457336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09437" y="4644976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grpSp>
          <p:nvGrpSpPr>
            <p:cNvPr id="100" name="Google Shape;100;p3"/>
            <p:cNvGrpSpPr/>
            <p:nvPr/>
          </p:nvGrpSpPr>
          <p:grpSpPr>
            <a:xfrm>
              <a:off x="202600" y="4539487"/>
              <a:ext cx="419855" cy="458070"/>
              <a:chOff x="2002810" y="3558267"/>
              <a:chExt cx="362694" cy="339613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7769022" y="67940"/>
              <a:ext cx="273028" cy="860751"/>
              <a:chOff x="4893763" y="3307700"/>
              <a:chExt cx="240893" cy="638208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4893763" y="388304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5060325" y="33077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>
              <a:off x="8770820" y="19499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996015" y="4644990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62673" y="243018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57311" y="3389207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620965" y="722155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287160" y="59250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483417" y="549390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85281" y="96681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392540" y="843920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59336" y="51392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287156" y="3052671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21789" y="341156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93603" y="1441729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30911" y="635687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49680" y="475855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2867062" y="171946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5701642" y="483736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887587" y="398040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</p:grpSp>
      <p:sp>
        <p:nvSpPr>
          <p:cNvPr id="127" name="Google Shape;1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85950"/>
            <a:ext cx="3282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subTitle" idx="1"/>
          </p:nvPr>
        </p:nvSpPr>
        <p:spPr>
          <a:xfrm>
            <a:off x="944250" y="3511075"/>
            <a:ext cx="2834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314269" y="-328724"/>
            <a:ext cx="9300493" cy="5604385"/>
            <a:chOff x="314269" y="-342474"/>
            <a:chExt cx="9300493" cy="5604385"/>
          </a:xfrm>
        </p:grpSpPr>
        <p:sp>
          <p:nvSpPr>
            <p:cNvPr id="130" name="Google Shape;130;p3"/>
            <p:cNvSpPr/>
            <p:nvPr/>
          </p:nvSpPr>
          <p:spPr>
            <a:xfrm rot="-159001" flipH="1">
              <a:off x="2003616" y="43329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-1009874">
              <a:off x="8593441" y="-23030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Google Shape;132;p3"/>
            <p:cNvGrpSpPr/>
            <p:nvPr/>
          </p:nvGrpSpPr>
          <p:grpSpPr>
            <a:xfrm rot="572271">
              <a:off x="3580724" y="-140908"/>
              <a:ext cx="1064565" cy="1403349"/>
              <a:chOff x="9664928" y="380727"/>
              <a:chExt cx="1673600" cy="2206200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10133778" y="631352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9664928" y="380727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0445678" y="845377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1882907">
              <a:off x="8393805" y="2728958"/>
              <a:ext cx="537260" cy="480691"/>
              <a:chOff x="3064658" y="3846582"/>
              <a:chExt cx="705425" cy="631150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144658" y="41219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064658" y="39965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281033" y="38465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486533" y="38764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602908" y="40650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 rot="-1882907" flipH="1">
              <a:off x="400130" y="2649370"/>
              <a:ext cx="537260" cy="480691"/>
              <a:chOff x="2256445" y="3101215"/>
              <a:chExt cx="705425" cy="63115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2336445" y="3376590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256445" y="3251140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472820" y="3101215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678320" y="3131115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2794695" y="3319715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3"/>
            <p:cNvSpPr/>
            <p:nvPr/>
          </p:nvSpPr>
          <p:spPr>
            <a:xfrm rot="1076189">
              <a:off x="5021811" y="437374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-1550640">
              <a:off x="582300" y="2683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F77BB-D945-4962-A135-99C078515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22E5-FA1A-48C0-87E0-3D499700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5F34-4A1B-4837-BD9F-95BBB88D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7E33-5E3D-4D74-BAF8-3255D5975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206A-D2CF-4E8E-9916-8ACAB857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E35F1-BDDD-4B05-BAB1-7DE8DB39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D2D6E-5881-457C-A93D-3E68207A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3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2466-C539-412B-9CAD-11A6050A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3A2C3-8E8E-45D6-A065-68314727E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A2A3-D832-495C-AD75-7B4F4088E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ED1E-4755-4858-91EC-94B0BB91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660F7-A6EF-48BD-837C-179B1E32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D9FA-0334-4AEA-BDA1-CDA1941C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99AE-7AE8-4471-97F0-946A3ACF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B6AE0-4446-4F36-98C2-A43F552A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4F29-31DC-4347-B06D-6EE098EF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D3C-4CDB-4128-A201-3E3E3A18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5223-ABF8-4F98-9318-26625C68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8370A-8A68-46B9-9948-6D3537864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A3B20-EE59-40EE-879D-377E9005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71CE-2043-4AED-B0C2-5F36D0F4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61F63-E367-4AB9-83F5-F3FD5D3E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62DE-2F5A-493A-BC0C-85D7B0FB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-1" y="44148"/>
            <a:ext cx="9047276" cy="5100177"/>
            <a:chOff x="-4983" y="367409"/>
            <a:chExt cx="9047276" cy="5100177"/>
          </a:xfrm>
        </p:grpSpPr>
        <p:sp>
          <p:nvSpPr>
            <p:cNvPr id="152" name="Google Shape;152;p4"/>
            <p:cNvSpPr/>
            <p:nvPr/>
          </p:nvSpPr>
          <p:spPr>
            <a:xfrm>
              <a:off x="7017469" y="182904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539064" y="52959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17481" y="367409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3676727" y="342065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237763" y="5016353"/>
              <a:ext cx="103842" cy="116554"/>
            </a:xfrm>
            <a:custGeom>
              <a:avLst/>
              <a:gdLst/>
              <a:ahLst/>
              <a:cxnLst/>
              <a:rect l="l" t="t" r="r" b="b"/>
              <a:pathLst>
                <a:path w="1258" h="1412" extrusionOk="0">
                  <a:moveTo>
                    <a:pt x="629" y="1"/>
                  </a:moveTo>
                  <a:cubicBezTo>
                    <a:pt x="552" y="1"/>
                    <a:pt x="484" y="233"/>
                    <a:pt x="474" y="552"/>
                  </a:cubicBezTo>
                  <a:cubicBezTo>
                    <a:pt x="204" y="571"/>
                    <a:pt x="1" y="629"/>
                    <a:pt x="1" y="706"/>
                  </a:cubicBezTo>
                  <a:cubicBezTo>
                    <a:pt x="1" y="784"/>
                    <a:pt x="204" y="842"/>
                    <a:pt x="474" y="861"/>
                  </a:cubicBezTo>
                  <a:cubicBezTo>
                    <a:pt x="484" y="1180"/>
                    <a:pt x="552" y="1412"/>
                    <a:pt x="629" y="1412"/>
                  </a:cubicBezTo>
                  <a:cubicBezTo>
                    <a:pt x="706" y="1412"/>
                    <a:pt x="774" y="1180"/>
                    <a:pt x="793" y="861"/>
                  </a:cubicBezTo>
                  <a:cubicBezTo>
                    <a:pt x="1054" y="842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93" y="552"/>
                  </a:cubicBezTo>
                  <a:cubicBezTo>
                    <a:pt x="774" y="233"/>
                    <a:pt x="706" y="1"/>
                    <a:pt x="629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387128" y="149480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807276" y="26234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632805" y="18836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113654" y="48590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702736" y="5215015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949499" y="384871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4"/>
            <p:cNvGrpSpPr/>
            <p:nvPr/>
          </p:nvGrpSpPr>
          <p:grpSpPr>
            <a:xfrm>
              <a:off x="-4983" y="3878936"/>
              <a:ext cx="394321" cy="369227"/>
              <a:chOff x="1644895" y="2966265"/>
              <a:chExt cx="362694" cy="339613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1933259" y="3094351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1644895" y="2998229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1814436" y="2966265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902433" y="3275736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735929" y="3184626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" name="Google Shape;175;p4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035" y="28957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7476" y="21948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19492" y="2089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259017" y="1625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183065" y="16347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372026" y="3743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919542" y="66441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06504" y="1026286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7314937" y="110551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4875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48927" y="348623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5719493" y="48991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4"/>
          <p:cNvSpPr txBox="1">
            <a:spLocks noGrp="1"/>
          </p:cNvSpPr>
          <p:nvPr>
            <p:ph type="title"/>
          </p:nvPr>
        </p:nvSpPr>
        <p:spPr>
          <a:xfrm>
            <a:off x="622530" y="4842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E79DB-FC69-4E89-8756-C5F0D69FD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"/>
          <p:cNvGrpSpPr/>
          <p:nvPr/>
        </p:nvGrpSpPr>
        <p:grpSpPr>
          <a:xfrm>
            <a:off x="89338" y="138653"/>
            <a:ext cx="8957938" cy="4821944"/>
            <a:chOff x="84356" y="461914"/>
            <a:chExt cx="8957938" cy="4821944"/>
          </a:xfrm>
        </p:grpSpPr>
        <p:sp>
          <p:nvSpPr>
            <p:cNvPr id="195" name="Google Shape;195;p5"/>
            <p:cNvSpPr/>
            <p:nvPr/>
          </p:nvSpPr>
          <p:spPr>
            <a:xfrm>
              <a:off x="5206794" y="335136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462864" y="49149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404335" y="533238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437431" y="461921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864531" y="356561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211215" y="461018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524138" y="4637703"/>
              <a:ext cx="103842" cy="116554"/>
            </a:xfrm>
            <a:custGeom>
              <a:avLst/>
              <a:gdLst/>
              <a:ahLst/>
              <a:cxnLst/>
              <a:rect l="l" t="t" r="r" b="b"/>
              <a:pathLst>
                <a:path w="1258" h="1412" extrusionOk="0">
                  <a:moveTo>
                    <a:pt x="629" y="1"/>
                  </a:moveTo>
                  <a:cubicBezTo>
                    <a:pt x="552" y="1"/>
                    <a:pt x="484" y="233"/>
                    <a:pt x="474" y="552"/>
                  </a:cubicBezTo>
                  <a:cubicBezTo>
                    <a:pt x="204" y="571"/>
                    <a:pt x="1" y="629"/>
                    <a:pt x="1" y="706"/>
                  </a:cubicBezTo>
                  <a:cubicBezTo>
                    <a:pt x="1" y="784"/>
                    <a:pt x="204" y="842"/>
                    <a:pt x="474" y="861"/>
                  </a:cubicBezTo>
                  <a:cubicBezTo>
                    <a:pt x="484" y="1180"/>
                    <a:pt x="552" y="1412"/>
                    <a:pt x="629" y="1412"/>
                  </a:cubicBezTo>
                  <a:cubicBezTo>
                    <a:pt x="706" y="1412"/>
                    <a:pt x="774" y="1180"/>
                    <a:pt x="793" y="861"/>
                  </a:cubicBezTo>
                  <a:cubicBezTo>
                    <a:pt x="1054" y="842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93" y="552"/>
                  </a:cubicBezTo>
                  <a:cubicBezTo>
                    <a:pt x="774" y="233"/>
                    <a:pt x="706" y="1"/>
                    <a:pt x="62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86603" y="98430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215060" y="2913813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567030" y="306935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113654" y="48590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173140" y="20358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353808" y="4805793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702736" y="5215015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3968299" y="2747071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>
              <a:off x="384142" y="4522561"/>
              <a:ext cx="394321" cy="369227"/>
              <a:chOff x="2002810" y="3558267"/>
              <a:chExt cx="362694" cy="339613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5"/>
            <p:cNvGrpSpPr/>
            <p:nvPr/>
          </p:nvGrpSpPr>
          <p:grpSpPr>
            <a:xfrm>
              <a:off x="8251792" y="4522561"/>
              <a:ext cx="394321" cy="369227"/>
              <a:chOff x="2002810" y="3558267"/>
              <a:chExt cx="362694" cy="339613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5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29435" y="27433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50260" y="3533900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78476" y="23472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111017" y="1087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268417" y="10925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897487" y="7431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25865" y="13299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219626" y="6029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919542" y="66441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956554" y="10925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314937" y="110551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6098365" y="7550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04875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359915" y="424072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flipH="1">
              <a:off x="5719493" y="48991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5"/>
          <p:cNvSpPr txBox="1">
            <a:spLocks noGrp="1"/>
          </p:cNvSpPr>
          <p:nvPr>
            <p:ph type="title"/>
          </p:nvPr>
        </p:nvSpPr>
        <p:spPr>
          <a:xfrm>
            <a:off x="311700" y="5168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body" idx="1"/>
          </p:nvPr>
        </p:nvSpPr>
        <p:spPr>
          <a:xfrm>
            <a:off x="3573300" y="3642460"/>
            <a:ext cx="19974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body" idx="2"/>
          </p:nvPr>
        </p:nvSpPr>
        <p:spPr>
          <a:xfrm>
            <a:off x="3573300" y="1714236"/>
            <a:ext cx="19974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5"/>
          <p:cNvSpPr txBox="1">
            <a:spLocks noGrp="1"/>
          </p:cNvSpPr>
          <p:nvPr>
            <p:ph type="subTitle" idx="3"/>
          </p:nvPr>
        </p:nvSpPr>
        <p:spPr>
          <a:xfrm>
            <a:off x="6041875" y="1296275"/>
            <a:ext cx="1469700" cy="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250" name="Google Shape;250;p5"/>
          <p:cNvSpPr txBox="1">
            <a:spLocks noGrp="1"/>
          </p:cNvSpPr>
          <p:nvPr>
            <p:ph type="subTitle" idx="4"/>
          </p:nvPr>
        </p:nvSpPr>
        <p:spPr>
          <a:xfrm>
            <a:off x="2929450" y="3362000"/>
            <a:ext cx="1997400" cy="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963C12-6813-40DB-B854-3633E4761E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08474-3A80-41A5-9B76-EB221A541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9"/>
          <p:cNvGrpSpPr/>
          <p:nvPr/>
        </p:nvGrpSpPr>
        <p:grpSpPr>
          <a:xfrm>
            <a:off x="265548" y="130994"/>
            <a:ext cx="8781721" cy="4762697"/>
            <a:chOff x="125874" y="-172173"/>
            <a:chExt cx="8781721" cy="4762697"/>
          </a:xfrm>
        </p:grpSpPr>
        <p:sp>
          <p:nvSpPr>
            <p:cNvPr id="360" name="Google Shape;360;p9"/>
            <p:cNvSpPr/>
            <p:nvPr/>
          </p:nvSpPr>
          <p:spPr>
            <a:xfrm>
              <a:off x="2683256" y="21769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25874" y="300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804808" y="5933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7258167" y="34712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2585525" y="347128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 flipH="1">
              <a:off x="8403352" y="1198758"/>
              <a:ext cx="110475" cy="144599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6330862" y="426242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87051" y="39484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87405" y="25103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3036224" y="11893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9"/>
            <p:cNvGrpSpPr/>
            <p:nvPr/>
          </p:nvGrpSpPr>
          <p:grpSpPr>
            <a:xfrm>
              <a:off x="316135" y="-172173"/>
              <a:ext cx="5880496" cy="3809468"/>
              <a:chOff x="155485" y="6915"/>
              <a:chExt cx="5880496" cy="3809468"/>
            </a:xfrm>
          </p:grpSpPr>
          <p:sp>
            <p:nvSpPr>
              <p:cNvPr id="374" name="Google Shape;374;p9"/>
              <p:cNvSpPr/>
              <p:nvPr/>
            </p:nvSpPr>
            <p:spPr>
              <a:xfrm>
                <a:off x="5949940" y="911243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440505" y="691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611581" y="14750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994415" y="37595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9"/>
            <p:cNvGrpSpPr/>
            <p:nvPr/>
          </p:nvGrpSpPr>
          <p:grpSpPr>
            <a:xfrm>
              <a:off x="4566031" y="-132194"/>
              <a:ext cx="4231096" cy="1200510"/>
              <a:chOff x="1310531" y="1161681"/>
              <a:chExt cx="4231096" cy="1200510"/>
            </a:xfrm>
          </p:grpSpPr>
          <p:sp>
            <p:nvSpPr>
              <p:cNvPr id="380" name="Google Shape;380;p9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310531" y="2277396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396589" y="1161681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9"/>
            <p:cNvSpPr/>
            <p:nvPr/>
          </p:nvSpPr>
          <p:spPr>
            <a:xfrm>
              <a:off x="6505631" y="23211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9255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 rot="-1241947">
              <a:off x="7824158" y="248774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 rot="-1241947">
              <a:off x="5696265" y="222603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9"/>
          <p:cNvGrpSpPr/>
          <p:nvPr/>
        </p:nvGrpSpPr>
        <p:grpSpPr>
          <a:xfrm>
            <a:off x="-8" y="13741"/>
            <a:ext cx="9047281" cy="5137623"/>
            <a:chOff x="-8" y="-9"/>
            <a:chExt cx="9047281" cy="5137623"/>
          </a:xfrm>
        </p:grpSpPr>
        <p:sp>
          <p:nvSpPr>
            <p:cNvPr id="390" name="Google Shape;390;p9"/>
            <p:cNvSpPr/>
            <p:nvPr/>
          </p:nvSpPr>
          <p:spPr>
            <a:xfrm>
              <a:off x="8138127" y="-9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 rot="422608">
              <a:off x="7935855" y="4092511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 rot="-1550640">
              <a:off x="61225" y="4670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1882907">
              <a:off x="883455" y="2433883"/>
              <a:ext cx="537260" cy="480691"/>
              <a:chOff x="-5628415" y="5781406"/>
              <a:chExt cx="705425" cy="631150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-5548415" y="605678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-5628415" y="593133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-5412040" y="578140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-5206540" y="581130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-5090165" y="599990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 rot="1882907">
              <a:off x="2214569" y="4299367"/>
              <a:ext cx="497534" cy="541159"/>
              <a:chOff x="-2763636" y="9839624"/>
              <a:chExt cx="653266" cy="710545"/>
            </a:xfrm>
          </p:grpSpPr>
          <p:sp>
            <p:nvSpPr>
              <p:cNvPr id="400" name="Google Shape;400;p9"/>
              <p:cNvSpPr/>
              <p:nvPr/>
            </p:nvSpPr>
            <p:spPr>
              <a:xfrm rot="-5176049">
                <a:off x="-2552274" y="1005341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 rot="-5176049">
                <a:off x="-2631643" y="1036521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 rot="-5176049">
                <a:off x="-2741861" y="1013283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 rot="-5176049">
                <a:off x="-2699333" y="9937194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 rot="-5176049">
                <a:off x="-2523571" y="9848804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9"/>
            <p:cNvGrpSpPr/>
            <p:nvPr/>
          </p:nvGrpSpPr>
          <p:grpSpPr>
            <a:xfrm rot="-1882907" flipH="1">
              <a:off x="6954855" y="1461020"/>
              <a:ext cx="537260" cy="480691"/>
              <a:chOff x="-5903487" y="6250829"/>
              <a:chExt cx="705425" cy="631150"/>
            </a:xfrm>
          </p:grpSpPr>
          <p:sp>
            <p:nvSpPr>
              <p:cNvPr id="406" name="Google Shape;406;p9"/>
              <p:cNvSpPr/>
              <p:nvPr/>
            </p:nvSpPr>
            <p:spPr>
              <a:xfrm>
                <a:off x="-5823487" y="6526204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-5903487" y="6400754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-5687112" y="6250829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-5481612" y="6280729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-5365237" y="6469329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9"/>
            <p:cNvSpPr/>
            <p:nvPr/>
          </p:nvSpPr>
          <p:spPr>
            <a:xfrm rot="1076189">
              <a:off x="6951161" y="28195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 rot="-1550640">
              <a:off x="1187950" y="10296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subTitle" idx="1"/>
          </p:nvPr>
        </p:nvSpPr>
        <p:spPr>
          <a:xfrm>
            <a:off x="4768525" y="2167325"/>
            <a:ext cx="38370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9"/>
          <p:cNvSpPr txBox="1">
            <a:spLocks noGrp="1"/>
          </p:cNvSpPr>
          <p:nvPr>
            <p:ph type="body" idx="2"/>
          </p:nvPr>
        </p:nvSpPr>
        <p:spPr>
          <a:xfrm>
            <a:off x="4768525" y="2886725"/>
            <a:ext cx="38370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9"/>
          <p:cNvSpPr txBox="1">
            <a:spLocks noGrp="1"/>
          </p:cNvSpPr>
          <p:nvPr>
            <p:ph type="title"/>
          </p:nvPr>
        </p:nvSpPr>
        <p:spPr>
          <a:xfrm>
            <a:off x="895525" y="543000"/>
            <a:ext cx="77100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757F08-86EE-499C-8A61-5407B4B7DA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3D235-1FD9-4348-9130-611B67AF3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9">
          <p15:clr>
            <a:srgbClr val="FA7B17"/>
          </p15:clr>
        </p15:guide>
        <p15:guide id="2" orient="horz" pos="449">
          <p15:clr>
            <a:srgbClr val="FA7B17"/>
          </p15:clr>
        </p15:guide>
        <p15:guide id="3" orient="horz" pos="2791">
          <p15:clr>
            <a:srgbClr val="FA7B17"/>
          </p15:clr>
        </p15:guide>
        <p15:guide id="4" pos="5421">
          <p15:clr>
            <a:srgbClr val="FA7B17"/>
          </p15:clr>
        </p15:guide>
        <p15:guide id="5" pos="285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13500" y="543000"/>
            <a:ext cx="7710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title" idx="2" hasCustomPrompt="1"/>
          </p:nvPr>
        </p:nvSpPr>
        <p:spPr>
          <a:xfrm>
            <a:off x="742649" y="1474356"/>
            <a:ext cx="1745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1"/>
          </p:nvPr>
        </p:nvSpPr>
        <p:spPr>
          <a:xfrm>
            <a:off x="742649" y="2039120"/>
            <a:ext cx="174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749581" y="2402650"/>
            <a:ext cx="17454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title" idx="4" hasCustomPrompt="1"/>
          </p:nvPr>
        </p:nvSpPr>
        <p:spPr>
          <a:xfrm>
            <a:off x="2695727" y="14849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2642090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2668022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title" idx="7" hasCustomPrompt="1"/>
          </p:nvPr>
        </p:nvSpPr>
        <p:spPr>
          <a:xfrm>
            <a:off x="4649444" y="14796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0" name="Google Shape;600;p14"/>
          <p:cNvSpPr txBox="1">
            <a:spLocks noGrp="1"/>
          </p:cNvSpPr>
          <p:nvPr>
            <p:ph type="subTitle" idx="8"/>
          </p:nvPr>
        </p:nvSpPr>
        <p:spPr>
          <a:xfrm>
            <a:off x="4613832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9"/>
          </p:nvPr>
        </p:nvSpPr>
        <p:spPr>
          <a:xfrm>
            <a:off x="4635964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title" idx="13" hasCustomPrompt="1"/>
          </p:nvPr>
        </p:nvSpPr>
        <p:spPr>
          <a:xfrm>
            <a:off x="6592505" y="1483056"/>
            <a:ext cx="181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14"/>
          </p:nvPr>
        </p:nvSpPr>
        <p:spPr>
          <a:xfrm>
            <a:off x="6592505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15"/>
          </p:nvPr>
        </p:nvSpPr>
        <p:spPr>
          <a:xfrm>
            <a:off x="6610837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4"/>
          <p:cNvSpPr/>
          <p:nvPr/>
        </p:nvSpPr>
        <p:spPr>
          <a:xfrm>
            <a:off x="-3500" y="4608300"/>
            <a:ext cx="9144000" cy="611400"/>
          </a:xfrm>
          <a:prstGeom prst="rect">
            <a:avLst/>
          </a:prstGeom>
          <a:solidFill>
            <a:srgbClr val="FFFF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CD"/>
              </a:solidFill>
            </a:endParaRPr>
          </a:p>
        </p:txBody>
      </p:sp>
      <p:grpSp>
        <p:nvGrpSpPr>
          <p:cNvPr id="606" name="Google Shape;606;p14"/>
          <p:cNvGrpSpPr/>
          <p:nvPr/>
        </p:nvGrpSpPr>
        <p:grpSpPr>
          <a:xfrm>
            <a:off x="198024" y="57740"/>
            <a:ext cx="8747940" cy="4299937"/>
            <a:chOff x="205800" y="-337052"/>
            <a:chExt cx="8747940" cy="4299937"/>
          </a:xfrm>
        </p:grpSpPr>
        <p:sp>
          <p:nvSpPr>
            <p:cNvPr id="607" name="Google Shape;607;p14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6675333" y="6976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 rot="2022055">
              <a:off x="799540" y="610444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355475" y="14798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05800" y="37479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31436" y="3092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5838615" y="100742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3643562" y="-3370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5545851" y="-906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816774" y="31861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9" name="Google Shape;619;p14"/>
            <p:cNvGrpSpPr/>
            <p:nvPr/>
          </p:nvGrpSpPr>
          <p:grpSpPr>
            <a:xfrm>
              <a:off x="2281585" y="322929"/>
              <a:ext cx="6359974" cy="3465702"/>
              <a:chOff x="2120935" y="502017"/>
              <a:chExt cx="6359974" cy="3465702"/>
            </a:xfrm>
          </p:grpSpPr>
          <p:sp>
            <p:nvSpPr>
              <p:cNvPr id="620" name="Google Shape;620;p14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2120935" y="5020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8440392" y="117066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>
                <a:off x="6997781" y="39270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14"/>
            <p:cNvGrpSpPr/>
            <p:nvPr/>
          </p:nvGrpSpPr>
          <p:grpSpPr>
            <a:xfrm>
              <a:off x="4501311" y="427454"/>
              <a:ext cx="4215487" cy="801163"/>
              <a:chOff x="1245811" y="1721329"/>
              <a:chExt cx="4215487" cy="801163"/>
            </a:xfrm>
          </p:grpSpPr>
          <p:sp>
            <p:nvSpPr>
              <p:cNvPr id="625" name="Google Shape;625;p14"/>
              <p:cNvSpPr/>
              <p:nvPr/>
            </p:nvSpPr>
            <p:spPr>
              <a:xfrm>
                <a:off x="1245811" y="243769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4"/>
              <p:cNvSpPr/>
              <p:nvPr/>
            </p:nvSpPr>
            <p:spPr>
              <a:xfrm>
                <a:off x="4332181" y="209047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4922361" y="19032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9" name="Google Shape;629;p14"/>
            <p:cNvSpPr/>
            <p:nvPr/>
          </p:nvSpPr>
          <p:spPr>
            <a:xfrm>
              <a:off x="6966156" y="-1757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4"/>
          <p:cNvGrpSpPr/>
          <p:nvPr/>
        </p:nvGrpSpPr>
        <p:grpSpPr>
          <a:xfrm>
            <a:off x="56042" y="-296683"/>
            <a:ext cx="9274133" cy="4007036"/>
            <a:chOff x="76142" y="-310434"/>
            <a:chExt cx="9274133" cy="4007036"/>
          </a:xfrm>
        </p:grpSpPr>
        <p:sp>
          <p:nvSpPr>
            <p:cNvPr id="634" name="Google Shape;634;p14"/>
            <p:cNvSpPr/>
            <p:nvPr/>
          </p:nvSpPr>
          <p:spPr>
            <a:xfrm rot="-159001" flipH="1">
              <a:off x="1408616" y="-289910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 rot="-1009874">
              <a:off x="8202578" y="-1982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14"/>
            <p:cNvGrpSpPr/>
            <p:nvPr/>
          </p:nvGrpSpPr>
          <p:grpSpPr>
            <a:xfrm rot="1882907">
              <a:off x="8727155" y="1640583"/>
              <a:ext cx="537260" cy="480691"/>
              <a:chOff x="2694164" y="2398663"/>
              <a:chExt cx="705425" cy="631150"/>
            </a:xfrm>
          </p:grpSpPr>
          <p:sp>
            <p:nvSpPr>
              <p:cNvPr id="637" name="Google Shape;637;p14"/>
              <p:cNvSpPr/>
              <p:nvPr/>
            </p:nvSpPr>
            <p:spPr>
              <a:xfrm>
                <a:off x="2774164" y="267403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2694164" y="254858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2910539" y="239866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4"/>
              <p:cNvSpPr/>
              <p:nvPr/>
            </p:nvSpPr>
            <p:spPr>
              <a:xfrm>
                <a:off x="3116039" y="242856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4"/>
              <p:cNvSpPr/>
              <p:nvPr/>
            </p:nvSpPr>
            <p:spPr>
              <a:xfrm>
                <a:off x="3232414" y="261716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14"/>
            <p:cNvGrpSpPr/>
            <p:nvPr/>
          </p:nvGrpSpPr>
          <p:grpSpPr>
            <a:xfrm rot="-1882907" flipH="1">
              <a:off x="2311033" y="3098358"/>
              <a:ext cx="537260" cy="494530"/>
              <a:chOff x="426166" y="4909718"/>
              <a:chExt cx="705425" cy="649320"/>
            </a:xfrm>
          </p:grpSpPr>
          <p:sp>
            <p:nvSpPr>
              <p:cNvPr id="643" name="Google Shape;643;p14"/>
              <p:cNvSpPr/>
              <p:nvPr/>
            </p:nvSpPr>
            <p:spPr>
              <a:xfrm>
                <a:off x="476377" y="520326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426166" y="505964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642541" y="490971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818252" y="495778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964416" y="512821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14"/>
            <p:cNvSpPr/>
            <p:nvPr/>
          </p:nvSpPr>
          <p:spPr>
            <a:xfrm rot="1076189">
              <a:off x="6289486" y="30437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rot="-1550640">
              <a:off x="137375" y="12021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D2528-8CE8-4779-9A22-70924D9E57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DF5DC-9530-4CE7-82F3-BB592E41B8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8"/>
          <p:cNvSpPr txBox="1">
            <a:spLocks noGrp="1"/>
          </p:cNvSpPr>
          <p:nvPr>
            <p:ph type="title"/>
          </p:nvPr>
        </p:nvSpPr>
        <p:spPr>
          <a:xfrm>
            <a:off x="612527" y="1470175"/>
            <a:ext cx="1964700" cy="5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497" name="Google Shape;1497;p28"/>
          <p:cNvGrpSpPr/>
          <p:nvPr/>
        </p:nvGrpSpPr>
        <p:grpSpPr>
          <a:xfrm>
            <a:off x="189660" y="62639"/>
            <a:ext cx="8864121" cy="4831066"/>
            <a:chOff x="43474" y="-240527"/>
            <a:chExt cx="8864121" cy="4831066"/>
          </a:xfrm>
        </p:grpSpPr>
        <p:sp>
          <p:nvSpPr>
            <p:cNvPr id="1498" name="Google Shape;1498;p28"/>
            <p:cNvSpPr/>
            <p:nvPr/>
          </p:nvSpPr>
          <p:spPr>
            <a:xfrm>
              <a:off x="2396668" y="451667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43474" y="26027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5497083" y="-240527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609980" y="352654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856525" y="32172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7250452" y="438970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7912637" y="44755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3454238" y="39405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2844992" y="30358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2860612" y="45342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8"/>
            <p:cNvGrpSpPr/>
            <p:nvPr/>
          </p:nvGrpSpPr>
          <p:grpSpPr>
            <a:xfrm>
              <a:off x="316135" y="43050"/>
              <a:ext cx="2563071" cy="3594333"/>
              <a:chOff x="155485" y="222137"/>
              <a:chExt cx="2563071" cy="3594333"/>
            </a:xfrm>
          </p:grpSpPr>
          <p:sp>
            <p:nvSpPr>
              <p:cNvPr id="1512" name="Google Shape;1512;p28"/>
              <p:cNvSpPr/>
              <p:nvPr/>
            </p:nvSpPr>
            <p:spPr>
              <a:xfrm>
                <a:off x="2632515" y="156405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2006956" y="222137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1738877" y="3759633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28"/>
            <p:cNvGrpSpPr/>
            <p:nvPr/>
          </p:nvGrpSpPr>
          <p:grpSpPr>
            <a:xfrm>
              <a:off x="8377281" y="238631"/>
              <a:ext cx="419846" cy="458079"/>
              <a:chOff x="5121781" y="1532506"/>
              <a:chExt cx="419846" cy="458079"/>
            </a:xfrm>
          </p:grpSpPr>
          <p:sp>
            <p:nvSpPr>
              <p:cNvPr id="1517" name="Google Shape;1517;p28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5121781" y="157562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5318039" y="15325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8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8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28"/>
            <p:cNvSpPr/>
            <p:nvPr/>
          </p:nvSpPr>
          <p:spPr>
            <a:xfrm>
              <a:off x="4711206" y="41905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7209774" y="339572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 rot="-1241947">
              <a:off x="8327908" y="322959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 rot="-1241947">
              <a:off x="8478552" y="344438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28"/>
          <p:cNvGrpSpPr/>
          <p:nvPr/>
        </p:nvGrpSpPr>
        <p:grpSpPr>
          <a:xfrm>
            <a:off x="39194" y="163071"/>
            <a:ext cx="9049981" cy="4692616"/>
            <a:chOff x="809219" y="163071"/>
            <a:chExt cx="9049981" cy="4692616"/>
          </a:xfrm>
        </p:grpSpPr>
        <p:sp>
          <p:nvSpPr>
            <p:cNvPr id="1527" name="Google Shape;1527;p28"/>
            <p:cNvSpPr/>
            <p:nvPr/>
          </p:nvSpPr>
          <p:spPr>
            <a:xfrm>
              <a:off x="4081339" y="243166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 rot="422590">
              <a:off x="9080184" y="4339141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 rot="-1550640">
              <a:off x="7476625" y="2438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0" name="Google Shape;1530;p28"/>
            <p:cNvGrpSpPr/>
            <p:nvPr/>
          </p:nvGrpSpPr>
          <p:grpSpPr>
            <a:xfrm rot="1882907">
              <a:off x="895080" y="4239858"/>
              <a:ext cx="537260" cy="480691"/>
              <a:chOff x="-4380581" y="7797838"/>
              <a:chExt cx="705425" cy="631150"/>
            </a:xfrm>
          </p:grpSpPr>
          <p:sp>
            <p:nvSpPr>
              <p:cNvPr id="1531" name="Google Shape;1531;p28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8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6" name="Google Shape;1536;p28"/>
            <p:cNvGrpSpPr/>
            <p:nvPr/>
          </p:nvGrpSpPr>
          <p:grpSpPr>
            <a:xfrm rot="1882907">
              <a:off x="3970016" y="2349003"/>
              <a:ext cx="553792" cy="574477"/>
              <a:chOff x="-2123434" y="6430706"/>
              <a:chExt cx="727133" cy="754292"/>
            </a:xfrm>
          </p:grpSpPr>
          <p:sp>
            <p:nvSpPr>
              <p:cNvPr id="1537" name="Google Shape;1537;p28"/>
              <p:cNvSpPr/>
              <p:nvPr/>
            </p:nvSpPr>
            <p:spPr>
              <a:xfrm rot="-3804252">
                <a:off x="-1914727" y="6705505"/>
                <a:ext cx="496457" cy="355780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 rot="-3804252">
                <a:off x="-2060862" y="6909566"/>
                <a:ext cx="189128" cy="170102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 rot="-3804252">
                <a:off x="-2079519" y="6637478"/>
                <a:ext cx="170977" cy="203828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 rot="-3804252">
                <a:off x="-1960900" y="6482921"/>
                <a:ext cx="163677" cy="195628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 rot="-3804252">
                <a:off x="-1759130" y="6461597"/>
                <a:ext cx="167177" cy="158802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28"/>
            <p:cNvGrpSpPr/>
            <p:nvPr/>
          </p:nvGrpSpPr>
          <p:grpSpPr>
            <a:xfrm rot="-1882907" flipH="1">
              <a:off x="9236080" y="2070933"/>
              <a:ext cx="537260" cy="480691"/>
              <a:chOff x="-8043575" y="8494248"/>
              <a:chExt cx="705425" cy="631150"/>
            </a:xfrm>
          </p:grpSpPr>
          <p:sp>
            <p:nvSpPr>
              <p:cNvPr id="1543" name="Google Shape;1543;p28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8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8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8" name="Google Shape;1548;p28"/>
            <p:cNvSpPr/>
            <p:nvPr/>
          </p:nvSpPr>
          <p:spPr>
            <a:xfrm rot="1076189">
              <a:off x="5861336" y="20045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 rot="-1550640">
              <a:off x="1828475" y="6207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3F8696-5C85-42E6-BB96-85AC1E654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18D7F-FA1A-4B76-83FA-34FA9EE76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oogle Shape;1551;p29"/>
          <p:cNvGrpSpPr/>
          <p:nvPr/>
        </p:nvGrpSpPr>
        <p:grpSpPr>
          <a:xfrm>
            <a:off x="105809" y="39877"/>
            <a:ext cx="8932368" cy="5002935"/>
            <a:chOff x="95815" y="363138"/>
            <a:chExt cx="8932368" cy="5002935"/>
          </a:xfrm>
        </p:grpSpPr>
        <p:sp>
          <p:nvSpPr>
            <p:cNvPr id="1552" name="Google Shape;1552;p29"/>
            <p:cNvSpPr/>
            <p:nvPr/>
          </p:nvSpPr>
          <p:spPr>
            <a:xfrm>
              <a:off x="4414581" y="94786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8831065" y="1022459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871935" y="441463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1158931" y="17843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7666672" y="3966857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1309340" y="493157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6568810" y="27433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963092" y="33986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058762" y="37350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1877740" y="36360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352908" y="2976143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4186336" y="2976140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068242" y="382866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433149" y="4522684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3615122" y="38614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8" name="Google Shape;1568;p29"/>
            <p:cNvGrpSpPr/>
            <p:nvPr/>
          </p:nvGrpSpPr>
          <p:grpSpPr>
            <a:xfrm>
              <a:off x="5203467" y="791361"/>
              <a:ext cx="394321" cy="369227"/>
              <a:chOff x="6435596" y="126332"/>
              <a:chExt cx="362694" cy="339613"/>
            </a:xfrm>
          </p:grpSpPr>
          <p:sp>
            <p:nvSpPr>
              <p:cNvPr id="1569" name="Google Shape;1569;p29"/>
              <p:cNvSpPr/>
              <p:nvPr/>
            </p:nvSpPr>
            <p:spPr>
              <a:xfrm>
                <a:off x="6723960" y="25441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435596" y="158297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605137" y="126332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693134" y="435803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526630" y="344693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4" name="Google Shape;1574;p29"/>
            <p:cNvGrpSpPr/>
            <p:nvPr/>
          </p:nvGrpSpPr>
          <p:grpSpPr>
            <a:xfrm>
              <a:off x="8350765" y="4089479"/>
              <a:ext cx="619274" cy="1104957"/>
              <a:chOff x="2093844" y="3159920"/>
              <a:chExt cx="569604" cy="1016333"/>
            </a:xfrm>
          </p:grpSpPr>
          <p:sp>
            <p:nvSpPr>
              <p:cNvPr id="1575" name="Google Shape;1575;p29"/>
              <p:cNvSpPr/>
              <p:nvPr/>
            </p:nvSpPr>
            <p:spPr>
              <a:xfrm>
                <a:off x="2589118" y="315992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2172351" y="411338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0" name="Google Shape;1580;p29"/>
            <p:cNvSpPr/>
            <p:nvPr/>
          </p:nvSpPr>
          <p:spPr>
            <a:xfrm>
              <a:off x="8646135" y="2373813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529435" y="27433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308311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89826" y="1937779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1617492" y="4414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801817" y="1244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95815" y="15748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3968526" y="12667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3279117" y="6892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4827467" y="420946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6748562" y="15046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7992115" y="3631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2829006" y="52496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4385002" y="430832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5650818" y="51944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29"/>
          <p:cNvGrpSpPr/>
          <p:nvPr/>
        </p:nvGrpSpPr>
        <p:grpSpPr>
          <a:xfrm>
            <a:off x="9994" y="-220034"/>
            <a:ext cx="8640556" cy="4902997"/>
            <a:chOff x="780019" y="-220034"/>
            <a:chExt cx="8640556" cy="4902997"/>
          </a:xfrm>
        </p:grpSpPr>
        <p:sp>
          <p:nvSpPr>
            <p:cNvPr id="1599" name="Google Shape;1599;p29"/>
            <p:cNvSpPr/>
            <p:nvPr/>
          </p:nvSpPr>
          <p:spPr>
            <a:xfrm>
              <a:off x="2506177" y="-220034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rot="422590">
              <a:off x="7115634" y="3910578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 rot="-1550640">
              <a:off x="4342375" y="1485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29"/>
            <p:cNvGrpSpPr/>
            <p:nvPr/>
          </p:nvGrpSpPr>
          <p:grpSpPr>
            <a:xfrm rot="1882907">
              <a:off x="865880" y="3329633"/>
              <a:ext cx="537260" cy="480691"/>
              <a:chOff x="-5035662" y="6797500"/>
              <a:chExt cx="705425" cy="631150"/>
            </a:xfrm>
          </p:grpSpPr>
          <p:sp>
            <p:nvSpPr>
              <p:cNvPr id="1603" name="Google Shape;1603;p29"/>
              <p:cNvSpPr/>
              <p:nvPr/>
            </p:nvSpPr>
            <p:spPr>
              <a:xfrm>
                <a:off x="-4955662" y="7072875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-5035662" y="6947425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-4819287" y="6797500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-4613787" y="6827400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-4497412" y="7016000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29"/>
            <p:cNvGrpSpPr/>
            <p:nvPr/>
          </p:nvGrpSpPr>
          <p:grpSpPr>
            <a:xfrm rot="1882907">
              <a:off x="4080944" y="4051842"/>
              <a:ext cx="497534" cy="541159"/>
              <a:chOff x="-840792" y="8286064"/>
              <a:chExt cx="653266" cy="710545"/>
            </a:xfrm>
          </p:grpSpPr>
          <p:sp>
            <p:nvSpPr>
              <p:cNvPr id="1609" name="Google Shape;1609;p29"/>
              <p:cNvSpPr/>
              <p:nvPr/>
            </p:nvSpPr>
            <p:spPr>
              <a:xfrm rot="-5176049">
                <a:off x="-629430" y="849985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 rot="-5176049">
                <a:off x="-708799" y="881165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9"/>
              <p:cNvSpPr/>
              <p:nvPr/>
            </p:nvSpPr>
            <p:spPr>
              <a:xfrm rot="-5176049">
                <a:off x="-819017" y="857927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9"/>
              <p:cNvSpPr/>
              <p:nvPr/>
            </p:nvSpPr>
            <p:spPr>
              <a:xfrm rot="-5176049">
                <a:off x="-776490" y="8383633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9"/>
              <p:cNvSpPr/>
              <p:nvPr/>
            </p:nvSpPr>
            <p:spPr>
              <a:xfrm rot="-5176049">
                <a:off x="-600728" y="8295243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29"/>
            <p:cNvGrpSpPr/>
            <p:nvPr/>
          </p:nvGrpSpPr>
          <p:grpSpPr>
            <a:xfrm rot="-1882907" flipH="1">
              <a:off x="8797455" y="2346183"/>
              <a:ext cx="537260" cy="480691"/>
              <a:chOff x="-7363708" y="8502884"/>
              <a:chExt cx="705425" cy="631150"/>
            </a:xfrm>
          </p:grpSpPr>
          <p:sp>
            <p:nvSpPr>
              <p:cNvPr id="1615" name="Google Shape;1615;p29"/>
              <p:cNvSpPr/>
              <p:nvPr/>
            </p:nvSpPr>
            <p:spPr>
              <a:xfrm>
                <a:off x="-7283708" y="8778259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9"/>
              <p:cNvSpPr/>
              <p:nvPr/>
            </p:nvSpPr>
            <p:spPr>
              <a:xfrm>
                <a:off x="-7363708" y="8652809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9"/>
              <p:cNvSpPr/>
              <p:nvPr/>
            </p:nvSpPr>
            <p:spPr>
              <a:xfrm>
                <a:off x="-7147333" y="8502884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9"/>
              <p:cNvSpPr/>
              <p:nvPr/>
            </p:nvSpPr>
            <p:spPr>
              <a:xfrm>
                <a:off x="-6941833" y="8532784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9"/>
              <p:cNvSpPr/>
              <p:nvPr/>
            </p:nvSpPr>
            <p:spPr>
              <a:xfrm>
                <a:off x="-6825458" y="8721384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0" name="Google Shape;1620;p29"/>
            <p:cNvSpPr/>
            <p:nvPr/>
          </p:nvSpPr>
          <p:spPr>
            <a:xfrm rot="1076189">
              <a:off x="5861336" y="20045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rot="-1550640">
              <a:off x="1374725" y="12618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874762-5E1A-4981-9DE0-4F0B8144B9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299D8-A668-4244-96A5-ACD7ABDD2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6BDA5-CB9F-4973-9172-33A905C4E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4A5F9-488B-49D7-AE8C-BF37DBC65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5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AA0A5-0CD9-4443-8DF7-83520C225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4D862-E020-46CD-8684-94D72F065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60" r:id="rId6"/>
    <p:sldLayoutId id="2147483674" r:id="rId7"/>
    <p:sldLayoutId id="2147483675" r:id="rId8"/>
    <p:sldLayoutId id="2147483682" r:id="rId9"/>
    <p:sldLayoutId id="2147483683" r:id="rId10"/>
    <p:sldLayoutId id="2147483684" r:id="rId11"/>
    <p:sldLayoutId id="214748372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9D8F8-2AAC-42D7-A301-ED0B19DC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4E02B-9CEB-4462-9171-5ED09F43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D693-B034-4CA2-902F-CCC315DFC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F2063-5CAA-44F0-9166-54A36259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264F-436B-405E-8519-D18200FC0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52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6.svg"/><Relationship Id="rId4" Type="http://schemas.openxmlformats.org/officeDocument/2006/relationships/image" Target="../media/image52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D15EB-B3FA-4C2D-A512-A2CE8CA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C06AA93-6958-4571-AB71-8D119E972AAB}" type="slidenum">
              <a:rPr lang="en-US" smtClean="0">
                <a:solidFill>
                  <a:srgbClr val="3F2622"/>
                </a:solidFill>
              </a:rPr>
              <a:t>1</a:t>
            </a:fld>
            <a:endParaRPr lang="en-US" dirty="0">
              <a:solidFill>
                <a:srgbClr val="3F2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7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BC9F0130-6C61-4186-A6BB-546DB93C75B3}"/>
              </a:ext>
            </a:extLst>
          </p:cNvPr>
          <p:cNvSpPr/>
          <p:nvPr/>
        </p:nvSpPr>
        <p:spPr>
          <a:xfrm>
            <a:off x="1089329" y="882538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3;p38">
            <a:extLst>
              <a:ext uri="{FF2B5EF4-FFF2-40B4-BE49-F238E27FC236}">
                <a16:creationId xmlns:a16="http://schemas.microsoft.com/office/drawing/2014/main" id="{9A5BF078-4E5A-4AE0-B9EB-43F7C4FD2401}"/>
              </a:ext>
            </a:extLst>
          </p:cNvPr>
          <p:cNvSpPr txBox="1">
            <a:spLocks/>
          </p:cNvSpPr>
          <p:nvPr/>
        </p:nvSpPr>
        <p:spPr>
          <a:xfrm>
            <a:off x="1611333" y="748793"/>
            <a:ext cx="5921334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/>
              <a:t>Connect the database to Line and the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DC7ED8-9291-491D-B7EA-80AD8B60D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" t="6678" r="-1"/>
          <a:stretch/>
        </p:blipFill>
        <p:spPr>
          <a:xfrm>
            <a:off x="1767578" y="1267056"/>
            <a:ext cx="5921333" cy="318339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3" name="Google Shape;212;p32">
            <a:extLst>
              <a:ext uri="{FF2B5EF4-FFF2-40B4-BE49-F238E27FC236}">
                <a16:creationId xmlns:a16="http://schemas.microsoft.com/office/drawing/2014/main" id="{DC7A916A-A3DF-4A9F-8E0C-7178B06D10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2429188">
            <a:off x="7308722" y="1074796"/>
            <a:ext cx="696594" cy="38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0D814B1-88FA-4DF3-96E4-BB17A760F28D}"/>
              </a:ext>
            </a:extLst>
          </p:cNvPr>
          <p:cNvSpPr txBox="1">
            <a:spLocks/>
          </p:cNvSpPr>
          <p:nvPr/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1568898C-C5B2-4DB3-BA56-EFE9D86B5E9C}" type="slidenum">
              <a:rPr lang="en-US" sz="1200" smtClean="0">
                <a:solidFill>
                  <a:srgbClr val="3F2622"/>
                </a:solidFill>
              </a:rPr>
              <a:pPr algn="r"/>
              <a:t>10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99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5401" y="974628"/>
            <a:ext cx="3513198" cy="20888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03</a:t>
            </a:r>
            <a:br>
              <a:rPr lang="en" sz="7000"/>
            </a:br>
            <a:r>
              <a:rPr lang="en" sz="7000"/>
              <a:t>Penhwang</a:t>
            </a:r>
            <a:endParaRPr sz="7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35395-88EC-48EB-A484-D64290EC90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86600" y="4944966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11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49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7"/>
          <p:cNvSpPr/>
          <p:nvPr/>
        </p:nvSpPr>
        <p:spPr>
          <a:xfrm>
            <a:off x="1654628" y="1524000"/>
            <a:ext cx="5737065" cy="2814388"/>
          </a:xfrm>
          <a:custGeom>
            <a:avLst/>
            <a:gdLst/>
            <a:ahLst/>
            <a:cxnLst/>
            <a:rect l="l" t="t" r="r" b="b"/>
            <a:pathLst>
              <a:path w="168254" h="146139" extrusionOk="0">
                <a:moveTo>
                  <a:pt x="4437" y="1"/>
                </a:moveTo>
                <a:cubicBezTo>
                  <a:pt x="2002" y="1"/>
                  <a:pt x="0" y="1969"/>
                  <a:pt x="0" y="4437"/>
                </a:cubicBezTo>
                <a:lnTo>
                  <a:pt x="0" y="141702"/>
                </a:lnTo>
                <a:cubicBezTo>
                  <a:pt x="0" y="144137"/>
                  <a:pt x="2002" y="146139"/>
                  <a:pt x="4437" y="146139"/>
                </a:cubicBezTo>
                <a:lnTo>
                  <a:pt x="163817" y="146139"/>
                </a:lnTo>
                <a:cubicBezTo>
                  <a:pt x="166252" y="146139"/>
                  <a:pt x="168254" y="144137"/>
                  <a:pt x="168254" y="141702"/>
                </a:cubicBezTo>
                <a:lnTo>
                  <a:pt x="168254" y="4437"/>
                </a:lnTo>
                <a:cubicBezTo>
                  <a:pt x="168254" y="1969"/>
                  <a:pt x="166252" y="1"/>
                  <a:pt x="163817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B20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CD"/>
              </a:solidFill>
            </a:endParaRPr>
          </a:p>
        </p:txBody>
      </p:sp>
      <p:sp>
        <p:nvSpPr>
          <p:cNvPr id="2908" name="Google Shape;2908;p47"/>
          <p:cNvSpPr/>
          <p:nvPr/>
        </p:nvSpPr>
        <p:spPr>
          <a:xfrm>
            <a:off x="6572505" y="1344802"/>
            <a:ext cx="46976" cy="46953"/>
          </a:xfrm>
          <a:custGeom>
            <a:avLst/>
            <a:gdLst/>
            <a:ahLst/>
            <a:cxnLst/>
            <a:rect l="l" t="t" r="r" b="b"/>
            <a:pathLst>
              <a:path w="2036" h="2035" extrusionOk="0">
                <a:moveTo>
                  <a:pt x="1035" y="0"/>
                </a:moveTo>
                <a:cubicBezTo>
                  <a:pt x="468" y="0"/>
                  <a:pt x="1" y="467"/>
                  <a:pt x="1" y="1034"/>
                </a:cubicBezTo>
                <a:cubicBezTo>
                  <a:pt x="1" y="1601"/>
                  <a:pt x="468" y="2035"/>
                  <a:pt x="1035" y="2035"/>
                </a:cubicBezTo>
                <a:cubicBezTo>
                  <a:pt x="1602" y="2035"/>
                  <a:pt x="2035" y="1601"/>
                  <a:pt x="2035" y="1034"/>
                </a:cubicBezTo>
                <a:cubicBezTo>
                  <a:pt x="2035" y="467"/>
                  <a:pt x="1602" y="0"/>
                  <a:pt x="1035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47"/>
          <p:cNvSpPr/>
          <p:nvPr/>
        </p:nvSpPr>
        <p:spPr>
          <a:xfrm>
            <a:off x="6458430" y="1270578"/>
            <a:ext cx="85516" cy="50023"/>
          </a:xfrm>
          <a:custGeom>
            <a:avLst/>
            <a:gdLst/>
            <a:ahLst/>
            <a:cxnLst/>
            <a:rect l="l" t="t" r="r" b="b"/>
            <a:pathLst>
              <a:path w="3537" h="2069" extrusionOk="0">
                <a:moveTo>
                  <a:pt x="1768" y="1"/>
                </a:moveTo>
                <a:cubicBezTo>
                  <a:pt x="768" y="1"/>
                  <a:pt x="0" y="801"/>
                  <a:pt x="0" y="1802"/>
                </a:cubicBezTo>
                <a:lnTo>
                  <a:pt x="0" y="2069"/>
                </a:lnTo>
                <a:lnTo>
                  <a:pt x="3536" y="2069"/>
                </a:lnTo>
                <a:lnTo>
                  <a:pt x="3536" y="1802"/>
                </a:lnTo>
                <a:cubicBezTo>
                  <a:pt x="3536" y="801"/>
                  <a:pt x="2736" y="1"/>
                  <a:pt x="1768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47"/>
          <p:cNvSpPr/>
          <p:nvPr/>
        </p:nvSpPr>
        <p:spPr>
          <a:xfrm>
            <a:off x="4415086" y="3327591"/>
            <a:ext cx="29061" cy="29859"/>
          </a:xfrm>
          <a:custGeom>
            <a:avLst/>
            <a:gdLst/>
            <a:ahLst/>
            <a:cxnLst/>
            <a:rect l="l" t="t" r="r" b="b"/>
            <a:pathLst>
              <a:path w="1202" h="1235" extrusionOk="0">
                <a:moveTo>
                  <a:pt x="601" y="0"/>
                </a:moveTo>
                <a:cubicBezTo>
                  <a:pt x="267" y="0"/>
                  <a:pt x="0" y="267"/>
                  <a:pt x="0" y="601"/>
                </a:cubicBezTo>
                <a:cubicBezTo>
                  <a:pt x="0" y="934"/>
                  <a:pt x="267" y="1235"/>
                  <a:pt x="601" y="1235"/>
                </a:cubicBezTo>
                <a:cubicBezTo>
                  <a:pt x="934" y="1235"/>
                  <a:pt x="1201" y="968"/>
                  <a:pt x="1201" y="601"/>
                </a:cubicBezTo>
                <a:cubicBezTo>
                  <a:pt x="1201" y="267"/>
                  <a:pt x="934" y="0"/>
                  <a:pt x="601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8CC40F-8C18-4340-BB23-60383740ED78}"/>
              </a:ext>
            </a:extLst>
          </p:cNvPr>
          <p:cNvGrpSpPr/>
          <p:nvPr/>
        </p:nvGrpSpPr>
        <p:grpSpPr>
          <a:xfrm>
            <a:off x="2176693" y="2064418"/>
            <a:ext cx="869735" cy="1773848"/>
            <a:chOff x="2176693" y="2064418"/>
            <a:chExt cx="869735" cy="1773848"/>
          </a:xfrm>
        </p:grpSpPr>
        <p:grpSp>
          <p:nvGrpSpPr>
            <p:cNvPr id="147" name="Google Shape;1699;p33">
              <a:extLst>
                <a:ext uri="{FF2B5EF4-FFF2-40B4-BE49-F238E27FC236}">
                  <a16:creationId xmlns:a16="http://schemas.microsoft.com/office/drawing/2014/main" id="{98A5D030-4998-4D0E-AB72-3157D837ADD6}"/>
                </a:ext>
              </a:extLst>
            </p:cNvPr>
            <p:cNvGrpSpPr/>
            <p:nvPr/>
          </p:nvGrpSpPr>
          <p:grpSpPr>
            <a:xfrm flipH="1">
              <a:off x="2225652" y="3029602"/>
              <a:ext cx="445026" cy="655694"/>
              <a:chOff x="1982800" y="238550"/>
              <a:chExt cx="3509000" cy="5170125"/>
            </a:xfrm>
          </p:grpSpPr>
          <p:sp>
            <p:nvSpPr>
              <p:cNvPr id="148" name="Google Shape;1700;p33">
                <a:extLst>
                  <a:ext uri="{FF2B5EF4-FFF2-40B4-BE49-F238E27FC236}">
                    <a16:creationId xmlns:a16="http://schemas.microsoft.com/office/drawing/2014/main" id="{799635D0-67DE-473D-8F74-43B0D848AC72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01;p33">
                <a:extLst>
                  <a:ext uri="{FF2B5EF4-FFF2-40B4-BE49-F238E27FC236}">
                    <a16:creationId xmlns:a16="http://schemas.microsoft.com/office/drawing/2014/main" id="{EA8CC8D4-1B6E-48C2-A6BA-D4DF7792EAD7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02;p33">
                <a:extLst>
                  <a:ext uri="{FF2B5EF4-FFF2-40B4-BE49-F238E27FC236}">
                    <a16:creationId xmlns:a16="http://schemas.microsoft.com/office/drawing/2014/main" id="{0E67EEEB-2748-4471-B3F6-227E024A812B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03;p33">
                <a:extLst>
                  <a:ext uri="{FF2B5EF4-FFF2-40B4-BE49-F238E27FC236}">
                    <a16:creationId xmlns:a16="http://schemas.microsoft.com/office/drawing/2014/main" id="{23A8BBA2-E984-45BA-8924-7063B372D619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04;p33">
                <a:extLst>
                  <a:ext uri="{FF2B5EF4-FFF2-40B4-BE49-F238E27FC236}">
                    <a16:creationId xmlns:a16="http://schemas.microsoft.com/office/drawing/2014/main" id="{93C12A46-DC17-4897-ABEE-93977F92A577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05;p33">
                <a:extLst>
                  <a:ext uri="{FF2B5EF4-FFF2-40B4-BE49-F238E27FC236}">
                    <a16:creationId xmlns:a16="http://schemas.microsoft.com/office/drawing/2014/main" id="{75BB7946-49C7-48A4-BCD1-1F8463BA868B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706;p33">
                <a:extLst>
                  <a:ext uri="{FF2B5EF4-FFF2-40B4-BE49-F238E27FC236}">
                    <a16:creationId xmlns:a16="http://schemas.microsoft.com/office/drawing/2014/main" id="{5BA40FD2-2A4F-42E5-9EAE-DE2D82182319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07;p33">
                <a:extLst>
                  <a:ext uri="{FF2B5EF4-FFF2-40B4-BE49-F238E27FC236}">
                    <a16:creationId xmlns:a16="http://schemas.microsoft.com/office/drawing/2014/main" id="{3D0EA9DB-BD73-4DCD-9081-BE9042D696D2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08;p33">
                <a:extLst>
                  <a:ext uri="{FF2B5EF4-FFF2-40B4-BE49-F238E27FC236}">
                    <a16:creationId xmlns:a16="http://schemas.microsoft.com/office/drawing/2014/main" id="{7163D28A-4ECC-4C25-A84A-941E3905D061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09;p33">
                <a:extLst>
                  <a:ext uri="{FF2B5EF4-FFF2-40B4-BE49-F238E27FC236}">
                    <a16:creationId xmlns:a16="http://schemas.microsoft.com/office/drawing/2014/main" id="{FBF69066-2B6D-4A4D-90E7-01E7751FE960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10;p33">
                <a:extLst>
                  <a:ext uri="{FF2B5EF4-FFF2-40B4-BE49-F238E27FC236}">
                    <a16:creationId xmlns:a16="http://schemas.microsoft.com/office/drawing/2014/main" id="{B0FF3BE7-0BE7-4CEA-A4F4-F2FD59EB5D16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711;p33">
                <a:extLst>
                  <a:ext uri="{FF2B5EF4-FFF2-40B4-BE49-F238E27FC236}">
                    <a16:creationId xmlns:a16="http://schemas.microsoft.com/office/drawing/2014/main" id="{BFB31F1D-62EB-4CAE-84A5-FF116E4825B1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712;p33">
                <a:extLst>
                  <a:ext uri="{FF2B5EF4-FFF2-40B4-BE49-F238E27FC236}">
                    <a16:creationId xmlns:a16="http://schemas.microsoft.com/office/drawing/2014/main" id="{B787B2BF-DE95-4574-A534-DD3747A0F63C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713;p33">
                <a:extLst>
                  <a:ext uri="{FF2B5EF4-FFF2-40B4-BE49-F238E27FC236}">
                    <a16:creationId xmlns:a16="http://schemas.microsoft.com/office/drawing/2014/main" id="{B6EDA892-91DB-4AD7-8159-9E221D5C465C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714;p33">
                <a:extLst>
                  <a:ext uri="{FF2B5EF4-FFF2-40B4-BE49-F238E27FC236}">
                    <a16:creationId xmlns:a16="http://schemas.microsoft.com/office/drawing/2014/main" id="{C81D92C4-EA2C-4274-97DB-FF8580ABA034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715;p33">
                <a:extLst>
                  <a:ext uri="{FF2B5EF4-FFF2-40B4-BE49-F238E27FC236}">
                    <a16:creationId xmlns:a16="http://schemas.microsoft.com/office/drawing/2014/main" id="{659EB94A-F446-4927-84AE-2DED5F6124BD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716;p33">
                <a:extLst>
                  <a:ext uri="{FF2B5EF4-FFF2-40B4-BE49-F238E27FC236}">
                    <a16:creationId xmlns:a16="http://schemas.microsoft.com/office/drawing/2014/main" id="{3A40531F-8C4F-4446-9D7B-5FFBD1DF80F1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717;p33">
                <a:extLst>
                  <a:ext uri="{FF2B5EF4-FFF2-40B4-BE49-F238E27FC236}">
                    <a16:creationId xmlns:a16="http://schemas.microsoft.com/office/drawing/2014/main" id="{5EA394E2-A43F-4241-A234-13B9B0F5B290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718;p33">
                <a:extLst>
                  <a:ext uri="{FF2B5EF4-FFF2-40B4-BE49-F238E27FC236}">
                    <a16:creationId xmlns:a16="http://schemas.microsoft.com/office/drawing/2014/main" id="{2489C6C9-C8FF-45F6-9D3E-D85611631448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719;p33">
                <a:extLst>
                  <a:ext uri="{FF2B5EF4-FFF2-40B4-BE49-F238E27FC236}">
                    <a16:creationId xmlns:a16="http://schemas.microsoft.com/office/drawing/2014/main" id="{646A9EFD-1953-4B7A-BAB7-1FAAA676CE96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720;p33">
                <a:extLst>
                  <a:ext uri="{FF2B5EF4-FFF2-40B4-BE49-F238E27FC236}">
                    <a16:creationId xmlns:a16="http://schemas.microsoft.com/office/drawing/2014/main" id="{141F227B-71D0-4F75-ADEC-4F44280146A9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721;p33">
                <a:extLst>
                  <a:ext uri="{FF2B5EF4-FFF2-40B4-BE49-F238E27FC236}">
                    <a16:creationId xmlns:a16="http://schemas.microsoft.com/office/drawing/2014/main" id="{71DD82A1-2285-400D-840D-0E86175EFFDF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22;p33">
                <a:extLst>
                  <a:ext uri="{FF2B5EF4-FFF2-40B4-BE49-F238E27FC236}">
                    <a16:creationId xmlns:a16="http://schemas.microsoft.com/office/drawing/2014/main" id="{CF3A9429-8235-43C5-ADB9-73ECB9EFCB1A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23;p33">
                <a:extLst>
                  <a:ext uri="{FF2B5EF4-FFF2-40B4-BE49-F238E27FC236}">
                    <a16:creationId xmlns:a16="http://schemas.microsoft.com/office/drawing/2014/main" id="{CB1FDDEE-0C04-4783-8AC2-AC51DA9D8473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4;p33">
                <a:extLst>
                  <a:ext uri="{FF2B5EF4-FFF2-40B4-BE49-F238E27FC236}">
                    <a16:creationId xmlns:a16="http://schemas.microsoft.com/office/drawing/2014/main" id="{9FA09062-F898-430C-BF53-41E770DB33D6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25;p33">
                <a:extLst>
                  <a:ext uri="{FF2B5EF4-FFF2-40B4-BE49-F238E27FC236}">
                    <a16:creationId xmlns:a16="http://schemas.microsoft.com/office/drawing/2014/main" id="{B65BC457-D24A-4B97-A9B3-6251AC711D19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26;p33">
                <a:extLst>
                  <a:ext uri="{FF2B5EF4-FFF2-40B4-BE49-F238E27FC236}">
                    <a16:creationId xmlns:a16="http://schemas.microsoft.com/office/drawing/2014/main" id="{251DA45C-5DB7-4B06-A3F6-1FC863A438AA}"/>
                  </a:ext>
                </a:extLst>
              </p:cNvPr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27;p33">
                <a:extLst>
                  <a:ext uri="{FF2B5EF4-FFF2-40B4-BE49-F238E27FC236}">
                    <a16:creationId xmlns:a16="http://schemas.microsoft.com/office/drawing/2014/main" id="{0472EACF-EDDA-4F18-ACC6-CEC0C7FC06CA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28;p33">
                <a:extLst>
                  <a:ext uri="{FF2B5EF4-FFF2-40B4-BE49-F238E27FC236}">
                    <a16:creationId xmlns:a16="http://schemas.microsoft.com/office/drawing/2014/main" id="{59F19985-A4EF-4C3D-A356-B8FE10D58A0D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29;p33">
                <a:extLst>
                  <a:ext uri="{FF2B5EF4-FFF2-40B4-BE49-F238E27FC236}">
                    <a16:creationId xmlns:a16="http://schemas.microsoft.com/office/drawing/2014/main" id="{7F19483C-0FE5-41B9-8FBE-8DE805D33CCD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30;p33">
                <a:extLst>
                  <a:ext uri="{FF2B5EF4-FFF2-40B4-BE49-F238E27FC236}">
                    <a16:creationId xmlns:a16="http://schemas.microsoft.com/office/drawing/2014/main" id="{B3712387-158A-4668-85EE-DC656C884CCF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31;p33">
                <a:extLst>
                  <a:ext uri="{FF2B5EF4-FFF2-40B4-BE49-F238E27FC236}">
                    <a16:creationId xmlns:a16="http://schemas.microsoft.com/office/drawing/2014/main" id="{E91054DC-B737-48F5-A0E2-D7FE0925C40E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732;p33">
                <a:extLst>
                  <a:ext uri="{FF2B5EF4-FFF2-40B4-BE49-F238E27FC236}">
                    <a16:creationId xmlns:a16="http://schemas.microsoft.com/office/drawing/2014/main" id="{763AF719-FE77-4C3E-A2E1-F6CD29B8D7B5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733;p33">
                <a:extLst>
                  <a:ext uri="{FF2B5EF4-FFF2-40B4-BE49-F238E27FC236}">
                    <a16:creationId xmlns:a16="http://schemas.microsoft.com/office/drawing/2014/main" id="{2F104C36-1333-445C-B32C-AA24B60FFC14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734;p33">
                <a:extLst>
                  <a:ext uri="{FF2B5EF4-FFF2-40B4-BE49-F238E27FC236}">
                    <a16:creationId xmlns:a16="http://schemas.microsoft.com/office/drawing/2014/main" id="{A18BFBA7-C373-4BE4-AA6A-9741E4FE9DDF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735;p33">
                <a:extLst>
                  <a:ext uri="{FF2B5EF4-FFF2-40B4-BE49-F238E27FC236}">
                    <a16:creationId xmlns:a16="http://schemas.microsoft.com/office/drawing/2014/main" id="{F9597482-EA6D-4BA4-B65C-E00624184FE9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736;p33">
                <a:extLst>
                  <a:ext uri="{FF2B5EF4-FFF2-40B4-BE49-F238E27FC236}">
                    <a16:creationId xmlns:a16="http://schemas.microsoft.com/office/drawing/2014/main" id="{299E2DD9-EA0B-4D99-8C7A-18A4B45D0137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737;p33">
                <a:extLst>
                  <a:ext uri="{FF2B5EF4-FFF2-40B4-BE49-F238E27FC236}">
                    <a16:creationId xmlns:a16="http://schemas.microsoft.com/office/drawing/2014/main" id="{64B6F146-9A74-45C7-9D20-8D03B4917360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38;p33">
                <a:extLst>
                  <a:ext uri="{FF2B5EF4-FFF2-40B4-BE49-F238E27FC236}">
                    <a16:creationId xmlns:a16="http://schemas.microsoft.com/office/drawing/2014/main" id="{8514971B-5499-4E9B-BD95-6B954DDCFD16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739;p33">
                <a:extLst>
                  <a:ext uri="{FF2B5EF4-FFF2-40B4-BE49-F238E27FC236}">
                    <a16:creationId xmlns:a16="http://schemas.microsoft.com/office/drawing/2014/main" id="{48E467C1-A9EC-4F01-804E-E17E8ED1D4CE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740;p33">
                <a:extLst>
                  <a:ext uri="{FF2B5EF4-FFF2-40B4-BE49-F238E27FC236}">
                    <a16:creationId xmlns:a16="http://schemas.microsoft.com/office/drawing/2014/main" id="{0E1D4E15-6524-4069-BE08-592AAA2A2FE7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741;p33">
                <a:extLst>
                  <a:ext uri="{FF2B5EF4-FFF2-40B4-BE49-F238E27FC236}">
                    <a16:creationId xmlns:a16="http://schemas.microsoft.com/office/drawing/2014/main" id="{E7557ED2-628F-404B-B619-2C655100B166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742;p33">
                <a:extLst>
                  <a:ext uri="{FF2B5EF4-FFF2-40B4-BE49-F238E27FC236}">
                    <a16:creationId xmlns:a16="http://schemas.microsoft.com/office/drawing/2014/main" id="{10DBB92F-B4E4-4501-8792-16FD207F3EEC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743;p33">
                <a:extLst>
                  <a:ext uri="{FF2B5EF4-FFF2-40B4-BE49-F238E27FC236}">
                    <a16:creationId xmlns:a16="http://schemas.microsoft.com/office/drawing/2014/main" id="{3BAFDD53-FD9E-475C-BA5B-CC8934D5887B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744;p33">
                <a:extLst>
                  <a:ext uri="{FF2B5EF4-FFF2-40B4-BE49-F238E27FC236}">
                    <a16:creationId xmlns:a16="http://schemas.microsoft.com/office/drawing/2014/main" id="{A96F9DB4-8994-454B-931F-6992529B84FB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745;p33">
                <a:extLst>
                  <a:ext uri="{FF2B5EF4-FFF2-40B4-BE49-F238E27FC236}">
                    <a16:creationId xmlns:a16="http://schemas.microsoft.com/office/drawing/2014/main" id="{07E51D27-F15A-4139-A3C6-732A5B37E9A0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746;p33">
                <a:extLst>
                  <a:ext uri="{FF2B5EF4-FFF2-40B4-BE49-F238E27FC236}">
                    <a16:creationId xmlns:a16="http://schemas.microsoft.com/office/drawing/2014/main" id="{D4B32D82-3480-4B37-9E63-125CC8398F07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747;p33">
                <a:extLst>
                  <a:ext uri="{FF2B5EF4-FFF2-40B4-BE49-F238E27FC236}">
                    <a16:creationId xmlns:a16="http://schemas.microsoft.com/office/drawing/2014/main" id="{69FD4E49-25A6-4182-AD88-8A2B66BA1729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748;p33">
                <a:extLst>
                  <a:ext uri="{FF2B5EF4-FFF2-40B4-BE49-F238E27FC236}">
                    <a16:creationId xmlns:a16="http://schemas.microsoft.com/office/drawing/2014/main" id="{8CBDB9DD-ACFC-43CC-AC06-0D2C34C17EAB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749;p33">
                <a:extLst>
                  <a:ext uri="{FF2B5EF4-FFF2-40B4-BE49-F238E27FC236}">
                    <a16:creationId xmlns:a16="http://schemas.microsoft.com/office/drawing/2014/main" id="{91D2978F-35A6-4226-A362-12E1CE93B675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750;p33">
                <a:extLst>
                  <a:ext uri="{FF2B5EF4-FFF2-40B4-BE49-F238E27FC236}">
                    <a16:creationId xmlns:a16="http://schemas.microsoft.com/office/drawing/2014/main" id="{F40DBA47-8755-4B86-B8B9-4F0E80381582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751;p33">
                <a:extLst>
                  <a:ext uri="{FF2B5EF4-FFF2-40B4-BE49-F238E27FC236}">
                    <a16:creationId xmlns:a16="http://schemas.microsoft.com/office/drawing/2014/main" id="{47218D0B-9F91-40BD-AB76-441861B8B0DE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752;p33">
                <a:extLst>
                  <a:ext uri="{FF2B5EF4-FFF2-40B4-BE49-F238E27FC236}">
                    <a16:creationId xmlns:a16="http://schemas.microsoft.com/office/drawing/2014/main" id="{C1FC2BEA-8FC0-4C35-81DA-7FCC1207982D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753;p33">
                <a:extLst>
                  <a:ext uri="{FF2B5EF4-FFF2-40B4-BE49-F238E27FC236}">
                    <a16:creationId xmlns:a16="http://schemas.microsoft.com/office/drawing/2014/main" id="{A0958780-B9AA-4E5C-B63C-F7A50D3CECEE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754;p33">
                <a:extLst>
                  <a:ext uri="{FF2B5EF4-FFF2-40B4-BE49-F238E27FC236}">
                    <a16:creationId xmlns:a16="http://schemas.microsoft.com/office/drawing/2014/main" id="{B0DC1316-12CE-41B7-A283-ACC627C12D8E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755;p33">
                <a:extLst>
                  <a:ext uri="{FF2B5EF4-FFF2-40B4-BE49-F238E27FC236}">
                    <a16:creationId xmlns:a16="http://schemas.microsoft.com/office/drawing/2014/main" id="{A272DB79-A7E9-45C5-8131-343C3101C46D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756;p33">
                <a:extLst>
                  <a:ext uri="{FF2B5EF4-FFF2-40B4-BE49-F238E27FC236}">
                    <a16:creationId xmlns:a16="http://schemas.microsoft.com/office/drawing/2014/main" id="{933D89EF-0396-45AB-BA2B-0B12E8450E95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757;p33">
                <a:extLst>
                  <a:ext uri="{FF2B5EF4-FFF2-40B4-BE49-F238E27FC236}">
                    <a16:creationId xmlns:a16="http://schemas.microsoft.com/office/drawing/2014/main" id="{D2165A5C-AAC9-4386-A7F4-E3BA270AFD46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758;p33">
                <a:extLst>
                  <a:ext uri="{FF2B5EF4-FFF2-40B4-BE49-F238E27FC236}">
                    <a16:creationId xmlns:a16="http://schemas.microsoft.com/office/drawing/2014/main" id="{F01CD494-EDFC-4000-9B08-680EFC0EC780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759;p33">
                <a:extLst>
                  <a:ext uri="{FF2B5EF4-FFF2-40B4-BE49-F238E27FC236}">
                    <a16:creationId xmlns:a16="http://schemas.microsoft.com/office/drawing/2014/main" id="{E4E3A4EB-8465-4D20-94A7-F6A47BF64323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760;p33">
                <a:extLst>
                  <a:ext uri="{FF2B5EF4-FFF2-40B4-BE49-F238E27FC236}">
                    <a16:creationId xmlns:a16="http://schemas.microsoft.com/office/drawing/2014/main" id="{9F25AAA4-BEC5-4E6D-A43C-D0939D386D42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761;p33">
                <a:extLst>
                  <a:ext uri="{FF2B5EF4-FFF2-40B4-BE49-F238E27FC236}">
                    <a16:creationId xmlns:a16="http://schemas.microsoft.com/office/drawing/2014/main" id="{37C0C884-A575-43C0-922C-937610264648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762;p33">
                <a:extLst>
                  <a:ext uri="{FF2B5EF4-FFF2-40B4-BE49-F238E27FC236}">
                    <a16:creationId xmlns:a16="http://schemas.microsoft.com/office/drawing/2014/main" id="{22CAD4CA-5682-47ED-B3E7-7F00F99DA26E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763;p33">
                <a:extLst>
                  <a:ext uri="{FF2B5EF4-FFF2-40B4-BE49-F238E27FC236}">
                    <a16:creationId xmlns:a16="http://schemas.microsoft.com/office/drawing/2014/main" id="{22A0FB8D-52CA-4A12-9676-56BE16EB9898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764;p33">
                <a:extLst>
                  <a:ext uri="{FF2B5EF4-FFF2-40B4-BE49-F238E27FC236}">
                    <a16:creationId xmlns:a16="http://schemas.microsoft.com/office/drawing/2014/main" id="{9B48EC01-DB58-4D10-B72D-C7F3F2C28858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765;p33">
                <a:extLst>
                  <a:ext uri="{FF2B5EF4-FFF2-40B4-BE49-F238E27FC236}">
                    <a16:creationId xmlns:a16="http://schemas.microsoft.com/office/drawing/2014/main" id="{E4B7BCA3-8052-41DD-8770-72B6610DA365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766;p33">
                <a:extLst>
                  <a:ext uri="{FF2B5EF4-FFF2-40B4-BE49-F238E27FC236}">
                    <a16:creationId xmlns:a16="http://schemas.microsoft.com/office/drawing/2014/main" id="{4014FAD0-A854-4401-992D-CF304E063DF1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767;p33">
                <a:extLst>
                  <a:ext uri="{FF2B5EF4-FFF2-40B4-BE49-F238E27FC236}">
                    <a16:creationId xmlns:a16="http://schemas.microsoft.com/office/drawing/2014/main" id="{C771CEB3-1018-417B-8E1F-2E5EB15F5C35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68;p33">
                <a:extLst>
                  <a:ext uri="{FF2B5EF4-FFF2-40B4-BE49-F238E27FC236}">
                    <a16:creationId xmlns:a16="http://schemas.microsoft.com/office/drawing/2014/main" id="{D2665570-A3A9-46A2-A747-B5D3286EC9FB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69;p33">
                <a:extLst>
                  <a:ext uri="{FF2B5EF4-FFF2-40B4-BE49-F238E27FC236}">
                    <a16:creationId xmlns:a16="http://schemas.microsoft.com/office/drawing/2014/main" id="{E8F6CEFA-BEBB-4FA5-B4CC-95D532CF81A7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70;p33">
                <a:extLst>
                  <a:ext uri="{FF2B5EF4-FFF2-40B4-BE49-F238E27FC236}">
                    <a16:creationId xmlns:a16="http://schemas.microsoft.com/office/drawing/2014/main" id="{CE7C4153-8373-4050-820E-9EB235816F9A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771;p33">
                <a:extLst>
                  <a:ext uri="{FF2B5EF4-FFF2-40B4-BE49-F238E27FC236}">
                    <a16:creationId xmlns:a16="http://schemas.microsoft.com/office/drawing/2014/main" id="{70FA475B-2257-4DE2-A497-D6E7AC12E13F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772;p33">
                <a:extLst>
                  <a:ext uri="{FF2B5EF4-FFF2-40B4-BE49-F238E27FC236}">
                    <a16:creationId xmlns:a16="http://schemas.microsoft.com/office/drawing/2014/main" id="{B41BCB4F-8F46-4C50-A4A9-5B995A71CB9A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773;p33">
                <a:extLst>
                  <a:ext uri="{FF2B5EF4-FFF2-40B4-BE49-F238E27FC236}">
                    <a16:creationId xmlns:a16="http://schemas.microsoft.com/office/drawing/2014/main" id="{BEFC614F-0CA0-4231-B58F-C76C9391E730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774;p33">
                <a:extLst>
                  <a:ext uri="{FF2B5EF4-FFF2-40B4-BE49-F238E27FC236}">
                    <a16:creationId xmlns:a16="http://schemas.microsoft.com/office/drawing/2014/main" id="{FA1532C4-95E9-4BDF-B4E0-E72130CD4EDF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775;p33">
                <a:extLst>
                  <a:ext uri="{FF2B5EF4-FFF2-40B4-BE49-F238E27FC236}">
                    <a16:creationId xmlns:a16="http://schemas.microsoft.com/office/drawing/2014/main" id="{A742F256-047A-4760-9238-3C9CA2612E17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776;p33">
                <a:extLst>
                  <a:ext uri="{FF2B5EF4-FFF2-40B4-BE49-F238E27FC236}">
                    <a16:creationId xmlns:a16="http://schemas.microsoft.com/office/drawing/2014/main" id="{2CE1119E-EA18-4093-B590-4D36B4445FE7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777;p33">
                <a:extLst>
                  <a:ext uri="{FF2B5EF4-FFF2-40B4-BE49-F238E27FC236}">
                    <a16:creationId xmlns:a16="http://schemas.microsoft.com/office/drawing/2014/main" id="{DB7FE6C2-4E8F-481A-AE03-148C69370E52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778;p33">
                <a:extLst>
                  <a:ext uri="{FF2B5EF4-FFF2-40B4-BE49-F238E27FC236}">
                    <a16:creationId xmlns:a16="http://schemas.microsoft.com/office/drawing/2014/main" id="{E4B5910F-42A0-4A5E-8345-A060851640A3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779;p33">
                <a:extLst>
                  <a:ext uri="{FF2B5EF4-FFF2-40B4-BE49-F238E27FC236}">
                    <a16:creationId xmlns:a16="http://schemas.microsoft.com/office/drawing/2014/main" id="{D9ED24E3-A2D9-49EC-9D9C-AD6A144A0AD1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780;p33">
                <a:extLst>
                  <a:ext uri="{FF2B5EF4-FFF2-40B4-BE49-F238E27FC236}">
                    <a16:creationId xmlns:a16="http://schemas.microsoft.com/office/drawing/2014/main" id="{EEDD245F-7680-4BA9-B46A-EDF3E9164A9D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781;p33">
                <a:extLst>
                  <a:ext uri="{FF2B5EF4-FFF2-40B4-BE49-F238E27FC236}">
                    <a16:creationId xmlns:a16="http://schemas.microsoft.com/office/drawing/2014/main" id="{57C8F799-7987-473D-B634-EEFFCF757B7B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782;p33">
                <a:extLst>
                  <a:ext uri="{FF2B5EF4-FFF2-40B4-BE49-F238E27FC236}">
                    <a16:creationId xmlns:a16="http://schemas.microsoft.com/office/drawing/2014/main" id="{07769E4C-A591-478A-8E48-8202F1E93327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783;p33">
                <a:extLst>
                  <a:ext uri="{FF2B5EF4-FFF2-40B4-BE49-F238E27FC236}">
                    <a16:creationId xmlns:a16="http://schemas.microsoft.com/office/drawing/2014/main" id="{5430DF75-7BD9-4DD3-A13F-789100CBDEC7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784;p33">
                <a:extLst>
                  <a:ext uri="{FF2B5EF4-FFF2-40B4-BE49-F238E27FC236}">
                    <a16:creationId xmlns:a16="http://schemas.microsoft.com/office/drawing/2014/main" id="{61A0A8C0-4263-4904-9222-ADD316D999B4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785;p33">
                <a:extLst>
                  <a:ext uri="{FF2B5EF4-FFF2-40B4-BE49-F238E27FC236}">
                    <a16:creationId xmlns:a16="http://schemas.microsoft.com/office/drawing/2014/main" id="{470D5EF0-796D-44E1-8EE8-805DAC091FB1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786;p33">
                <a:extLst>
                  <a:ext uri="{FF2B5EF4-FFF2-40B4-BE49-F238E27FC236}">
                    <a16:creationId xmlns:a16="http://schemas.microsoft.com/office/drawing/2014/main" id="{058A6F9F-872D-4986-872B-4457D9CD41AD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787;p33">
                <a:extLst>
                  <a:ext uri="{FF2B5EF4-FFF2-40B4-BE49-F238E27FC236}">
                    <a16:creationId xmlns:a16="http://schemas.microsoft.com/office/drawing/2014/main" id="{FB2B5807-F0DB-4D0B-8886-1BA1C95BC74A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" name="Picture 2" descr="Line logo png 8 » PNG Image">
              <a:extLst>
                <a:ext uri="{FF2B5EF4-FFF2-40B4-BE49-F238E27FC236}">
                  <a16:creationId xmlns:a16="http://schemas.microsoft.com/office/drawing/2014/main" id="{76A0D9DD-B9B9-482C-9949-3C0C31A0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865" y="2577346"/>
              <a:ext cx="544894" cy="54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" name="Google Shape;777;p59">
              <a:extLst>
                <a:ext uri="{FF2B5EF4-FFF2-40B4-BE49-F238E27FC236}">
                  <a16:creationId xmlns:a16="http://schemas.microsoft.com/office/drawing/2014/main" id="{108A2607-8A64-4980-83A9-354C0038837F}"/>
                </a:ext>
              </a:extLst>
            </p:cNvPr>
            <p:cNvGrpSpPr/>
            <p:nvPr/>
          </p:nvGrpSpPr>
          <p:grpSpPr>
            <a:xfrm>
              <a:off x="2176693" y="2064418"/>
              <a:ext cx="869735" cy="1773848"/>
              <a:chOff x="5657063" y="984250"/>
              <a:chExt cx="1690567" cy="3447951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38" name="Google Shape;778;p59">
                <a:extLst>
                  <a:ext uri="{FF2B5EF4-FFF2-40B4-BE49-F238E27FC236}">
                    <a16:creationId xmlns:a16="http://schemas.microsoft.com/office/drawing/2014/main" id="{28265AF9-9FF8-4CF2-9789-91E0C8CA35A4}"/>
                  </a:ext>
                </a:extLst>
              </p:cNvPr>
              <p:cNvSpPr/>
              <p:nvPr/>
            </p:nvSpPr>
            <p:spPr>
              <a:xfrm>
                <a:off x="5657063" y="984250"/>
                <a:ext cx="1690567" cy="3447951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9670" extrusionOk="0">
                    <a:moveTo>
                      <a:pt x="8161" y="2281"/>
                    </a:moveTo>
                    <a:cubicBezTo>
                      <a:pt x="8328" y="2281"/>
                      <a:pt x="8474" y="2427"/>
                      <a:pt x="8474" y="2595"/>
                    </a:cubicBezTo>
                    <a:lnTo>
                      <a:pt x="8474" y="2616"/>
                    </a:lnTo>
                    <a:cubicBezTo>
                      <a:pt x="8474" y="2804"/>
                      <a:pt x="8328" y="2929"/>
                      <a:pt x="8161" y="2929"/>
                    </a:cubicBezTo>
                    <a:lnTo>
                      <a:pt x="6026" y="2929"/>
                    </a:lnTo>
                    <a:cubicBezTo>
                      <a:pt x="5838" y="2929"/>
                      <a:pt x="5692" y="2804"/>
                      <a:pt x="5692" y="2616"/>
                    </a:cubicBezTo>
                    <a:lnTo>
                      <a:pt x="5692" y="2595"/>
                    </a:lnTo>
                    <a:cubicBezTo>
                      <a:pt x="5692" y="2427"/>
                      <a:pt x="5838" y="2281"/>
                      <a:pt x="6026" y="2281"/>
                    </a:cubicBezTo>
                    <a:close/>
                    <a:moveTo>
                      <a:pt x="13036" y="4248"/>
                    </a:moveTo>
                    <a:lnTo>
                      <a:pt x="13036" y="25422"/>
                    </a:lnTo>
                    <a:lnTo>
                      <a:pt x="1151" y="25422"/>
                    </a:lnTo>
                    <a:lnTo>
                      <a:pt x="1151" y="4248"/>
                    </a:lnTo>
                    <a:close/>
                    <a:moveTo>
                      <a:pt x="1988" y="0"/>
                    </a:moveTo>
                    <a:cubicBezTo>
                      <a:pt x="900" y="0"/>
                      <a:pt x="0" y="900"/>
                      <a:pt x="0" y="2009"/>
                    </a:cubicBezTo>
                    <a:lnTo>
                      <a:pt x="0" y="27661"/>
                    </a:lnTo>
                    <a:cubicBezTo>
                      <a:pt x="0" y="28770"/>
                      <a:pt x="900" y="29670"/>
                      <a:pt x="1988" y="29670"/>
                    </a:cubicBezTo>
                    <a:lnTo>
                      <a:pt x="12010" y="29670"/>
                    </a:lnTo>
                    <a:cubicBezTo>
                      <a:pt x="13119" y="29670"/>
                      <a:pt x="14019" y="28770"/>
                      <a:pt x="14019" y="27661"/>
                    </a:cubicBezTo>
                    <a:lnTo>
                      <a:pt x="14019" y="2009"/>
                    </a:lnTo>
                    <a:cubicBezTo>
                      <a:pt x="14019" y="900"/>
                      <a:pt x="13119" y="0"/>
                      <a:pt x="12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79;p59">
                <a:extLst>
                  <a:ext uri="{FF2B5EF4-FFF2-40B4-BE49-F238E27FC236}">
                    <a16:creationId xmlns:a16="http://schemas.microsoft.com/office/drawing/2014/main" id="{7675D692-E665-4B33-AF67-F05C2C78EFBA}"/>
                  </a:ext>
                </a:extLst>
              </p:cNvPr>
              <p:cNvSpPr/>
              <p:nvPr/>
            </p:nvSpPr>
            <p:spPr>
              <a:xfrm>
                <a:off x="6376650" y="4058925"/>
                <a:ext cx="251400" cy="251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97919-7B09-4809-ABAD-C1ACE3ED7030}"/>
              </a:ext>
            </a:extLst>
          </p:cNvPr>
          <p:cNvGrpSpPr/>
          <p:nvPr/>
        </p:nvGrpSpPr>
        <p:grpSpPr>
          <a:xfrm>
            <a:off x="4663564" y="1900941"/>
            <a:ext cx="2425665" cy="2016910"/>
            <a:chOff x="4663564" y="1900941"/>
            <a:chExt cx="2425665" cy="2016910"/>
          </a:xfrm>
        </p:grpSpPr>
        <p:grpSp>
          <p:nvGrpSpPr>
            <p:cNvPr id="47" name="Google Shape;1699;p33">
              <a:extLst>
                <a:ext uri="{FF2B5EF4-FFF2-40B4-BE49-F238E27FC236}">
                  <a16:creationId xmlns:a16="http://schemas.microsoft.com/office/drawing/2014/main" id="{EC0229BA-CBB4-43DA-A754-999695109F44}"/>
                </a:ext>
              </a:extLst>
            </p:cNvPr>
            <p:cNvGrpSpPr/>
            <p:nvPr/>
          </p:nvGrpSpPr>
          <p:grpSpPr>
            <a:xfrm>
              <a:off x="5354788" y="2090313"/>
              <a:ext cx="1066077" cy="1570746"/>
              <a:chOff x="1982800" y="238550"/>
              <a:chExt cx="3509000" cy="5170125"/>
            </a:xfrm>
          </p:grpSpPr>
          <p:sp>
            <p:nvSpPr>
              <p:cNvPr id="48" name="Google Shape;1700;p33">
                <a:extLst>
                  <a:ext uri="{FF2B5EF4-FFF2-40B4-BE49-F238E27FC236}">
                    <a16:creationId xmlns:a16="http://schemas.microsoft.com/office/drawing/2014/main" id="{978F746A-6A07-4D07-B371-4059BF1116AA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1;p33">
                <a:extLst>
                  <a:ext uri="{FF2B5EF4-FFF2-40B4-BE49-F238E27FC236}">
                    <a16:creationId xmlns:a16="http://schemas.microsoft.com/office/drawing/2014/main" id="{108D0984-EB35-4BFD-B51A-06EA5980D03F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2;p33">
                <a:extLst>
                  <a:ext uri="{FF2B5EF4-FFF2-40B4-BE49-F238E27FC236}">
                    <a16:creationId xmlns:a16="http://schemas.microsoft.com/office/drawing/2014/main" id="{A932E214-7DC9-48CC-B0A9-EFD7606CF193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3;p33">
                <a:extLst>
                  <a:ext uri="{FF2B5EF4-FFF2-40B4-BE49-F238E27FC236}">
                    <a16:creationId xmlns:a16="http://schemas.microsoft.com/office/drawing/2014/main" id="{0BADFADF-295D-4B37-B519-20A202944676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4;p33">
                <a:extLst>
                  <a:ext uri="{FF2B5EF4-FFF2-40B4-BE49-F238E27FC236}">
                    <a16:creationId xmlns:a16="http://schemas.microsoft.com/office/drawing/2014/main" id="{F6D53687-0199-4F6A-BA47-4486D28402D7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5;p33">
                <a:extLst>
                  <a:ext uri="{FF2B5EF4-FFF2-40B4-BE49-F238E27FC236}">
                    <a16:creationId xmlns:a16="http://schemas.microsoft.com/office/drawing/2014/main" id="{3D61C477-FFF1-4BFF-9D28-84F1EDC7614E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6;p33">
                <a:extLst>
                  <a:ext uri="{FF2B5EF4-FFF2-40B4-BE49-F238E27FC236}">
                    <a16:creationId xmlns:a16="http://schemas.microsoft.com/office/drawing/2014/main" id="{AA26E9A7-3E9E-4E46-9A95-95CB73B52497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7;p33">
                <a:extLst>
                  <a:ext uri="{FF2B5EF4-FFF2-40B4-BE49-F238E27FC236}">
                    <a16:creationId xmlns:a16="http://schemas.microsoft.com/office/drawing/2014/main" id="{7262C26D-0969-4F53-890A-2DA405075811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8;p33">
                <a:extLst>
                  <a:ext uri="{FF2B5EF4-FFF2-40B4-BE49-F238E27FC236}">
                    <a16:creationId xmlns:a16="http://schemas.microsoft.com/office/drawing/2014/main" id="{D9320F8D-887A-41D6-80EE-0F1CAE9023B6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9;p33">
                <a:extLst>
                  <a:ext uri="{FF2B5EF4-FFF2-40B4-BE49-F238E27FC236}">
                    <a16:creationId xmlns:a16="http://schemas.microsoft.com/office/drawing/2014/main" id="{FF85A09C-65DF-4E4B-999C-07E6A0B56035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10;p33">
                <a:extLst>
                  <a:ext uri="{FF2B5EF4-FFF2-40B4-BE49-F238E27FC236}">
                    <a16:creationId xmlns:a16="http://schemas.microsoft.com/office/drawing/2014/main" id="{BA86BD7A-B1EA-4927-9510-FCB44B157524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1;p33">
                <a:extLst>
                  <a:ext uri="{FF2B5EF4-FFF2-40B4-BE49-F238E27FC236}">
                    <a16:creationId xmlns:a16="http://schemas.microsoft.com/office/drawing/2014/main" id="{A9FD1708-BECB-40EB-B32A-E062A996F760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2;p33">
                <a:extLst>
                  <a:ext uri="{FF2B5EF4-FFF2-40B4-BE49-F238E27FC236}">
                    <a16:creationId xmlns:a16="http://schemas.microsoft.com/office/drawing/2014/main" id="{C6B242BA-5FC9-4A20-9730-479869F76A20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3;p33">
                <a:extLst>
                  <a:ext uri="{FF2B5EF4-FFF2-40B4-BE49-F238E27FC236}">
                    <a16:creationId xmlns:a16="http://schemas.microsoft.com/office/drawing/2014/main" id="{21C1D865-A943-473F-A94C-CA5AA0346A0C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4;p33">
                <a:extLst>
                  <a:ext uri="{FF2B5EF4-FFF2-40B4-BE49-F238E27FC236}">
                    <a16:creationId xmlns:a16="http://schemas.microsoft.com/office/drawing/2014/main" id="{94BCE456-5597-4AE9-BE6D-1AF5F1F25C18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5;p33">
                <a:extLst>
                  <a:ext uri="{FF2B5EF4-FFF2-40B4-BE49-F238E27FC236}">
                    <a16:creationId xmlns:a16="http://schemas.microsoft.com/office/drawing/2014/main" id="{35D236F6-92B7-4BAB-9DEB-A4DB62E869DC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6;p33">
                <a:extLst>
                  <a:ext uri="{FF2B5EF4-FFF2-40B4-BE49-F238E27FC236}">
                    <a16:creationId xmlns:a16="http://schemas.microsoft.com/office/drawing/2014/main" id="{12DDFBDD-DD67-449D-913E-4DB0DFB18E2C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7;p33">
                <a:extLst>
                  <a:ext uri="{FF2B5EF4-FFF2-40B4-BE49-F238E27FC236}">
                    <a16:creationId xmlns:a16="http://schemas.microsoft.com/office/drawing/2014/main" id="{45103D53-50A5-4B77-BDC6-2B7156BDD25B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8;p33">
                <a:extLst>
                  <a:ext uri="{FF2B5EF4-FFF2-40B4-BE49-F238E27FC236}">
                    <a16:creationId xmlns:a16="http://schemas.microsoft.com/office/drawing/2014/main" id="{1D701ED5-A395-49D0-B10B-B534186B3111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9;p33">
                <a:extLst>
                  <a:ext uri="{FF2B5EF4-FFF2-40B4-BE49-F238E27FC236}">
                    <a16:creationId xmlns:a16="http://schemas.microsoft.com/office/drawing/2014/main" id="{AECBF2B0-8333-416D-B10C-A1B8865B1E33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20;p33">
                <a:extLst>
                  <a:ext uri="{FF2B5EF4-FFF2-40B4-BE49-F238E27FC236}">
                    <a16:creationId xmlns:a16="http://schemas.microsoft.com/office/drawing/2014/main" id="{D17DC63D-7C8C-480D-8460-1E7439F99F27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1;p33">
                <a:extLst>
                  <a:ext uri="{FF2B5EF4-FFF2-40B4-BE49-F238E27FC236}">
                    <a16:creationId xmlns:a16="http://schemas.microsoft.com/office/drawing/2014/main" id="{4E74F923-1428-4105-978F-467F1566FF6D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2;p33">
                <a:extLst>
                  <a:ext uri="{FF2B5EF4-FFF2-40B4-BE49-F238E27FC236}">
                    <a16:creationId xmlns:a16="http://schemas.microsoft.com/office/drawing/2014/main" id="{B64A6FC7-AF32-4D2A-BFF5-831271585CCC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3;p33">
                <a:extLst>
                  <a:ext uri="{FF2B5EF4-FFF2-40B4-BE49-F238E27FC236}">
                    <a16:creationId xmlns:a16="http://schemas.microsoft.com/office/drawing/2014/main" id="{3B1F7001-CE41-4B55-B3F0-B51E7CE8E937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4;p33">
                <a:extLst>
                  <a:ext uri="{FF2B5EF4-FFF2-40B4-BE49-F238E27FC236}">
                    <a16:creationId xmlns:a16="http://schemas.microsoft.com/office/drawing/2014/main" id="{BE21DF26-DEDD-42EF-893F-40E5A89D1419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5;p33">
                <a:extLst>
                  <a:ext uri="{FF2B5EF4-FFF2-40B4-BE49-F238E27FC236}">
                    <a16:creationId xmlns:a16="http://schemas.microsoft.com/office/drawing/2014/main" id="{C9E10700-CDF2-4726-A16C-942E38B9AF97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6;p33">
                <a:extLst>
                  <a:ext uri="{FF2B5EF4-FFF2-40B4-BE49-F238E27FC236}">
                    <a16:creationId xmlns:a16="http://schemas.microsoft.com/office/drawing/2014/main" id="{ABAFA5F6-7A91-452D-9B51-A16AFC25B920}"/>
                  </a:ext>
                </a:extLst>
              </p:cNvPr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727;p33">
                <a:extLst>
                  <a:ext uri="{FF2B5EF4-FFF2-40B4-BE49-F238E27FC236}">
                    <a16:creationId xmlns:a16="http://schemas.microsoft.com/office/drawing/2014/main" id="{6212B948-F786-48B8-A08C-DC7AF7C9B7C2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728;p33">
                <a:extLst>
                  <a:ext uri="{FF2B5EF4-FFF2-40B4-BE49-F238E27FC236}">
                    <a16:creationId xmlns:a16="http://schemas.microsoft.com/office/drawing/2014/main" id="{382B8366-2B77-481A-8CC5-FC22FE6FF28A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729;p33">
                <a:extLst>
                  <a:ext uri="{FF2B5EF4-FFF2-40B4-BE49-F238E27FC236}">
                    <a16:creationId xmlns:a16="http://schemas.microsoft.com/office/drawing/2014/main" id="{11412188-ED04-4289-BCC9-518FAE029EF4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730;p33">
                <a:extLst>
                  <a:ext uri="{FF2B5EF4-FFF2-40B4-BE49-F238E27FC236}">
                    <a16:creationId xmlns:a16="http://schemas.microsoft.com/office/drawing/2014/main" id="{5C477665-89D6-439C-8036-6BD0ACD78E80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731;p33">
                <a:extLst>
                  <a:ext uri="{FF2B5EF4-FFF2-40B4-BE49-F238E27FC236}">
                    <a16:creationId xmlns:a16="http://schemas.microsoft.com/office/drawing/2014/main" id="{2325443E-1897-4D9B-A191-A88BD6FE51A6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732;p33">
                <a:extLst>
                  <a:ext uri="{FF2B5EF4-FFF2-40B4-BE49-F238E27FC236}">
                    <a16:creationId xmlns:a16="http://schemas.microsoft.com/office/drawing/2014/main" id="{E6EA49BC-51F4-4A91-ACA9-EAA36FE914BF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33;p33">
                <a:extLst>
                  <a:ext uri="{FF2B5EF4-FFF2-40B4-BE49-F238E27FC236}">
                    <a16:creationId xmlns:a16="http://schemas.microsoft.com/office/drawing/2014/main" id="{BE451FF1-1DFF-4B95-ABDA-19B1C33A9040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4;p33">
                <a:extLst>
                  <a:ext uri="{FF2B5EF4-FFF2-40B4-BE49-F238E27FC236}">
                    <a16:creationId xmlns:a16="http://schemas.microsoft.com/office/drawing/2014/main" id="{5F104FB8-633E-4F75-899E-9CBF0D03F459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5;p33">
                <a:extLst>
                  <a:ext uri="{FF2B5EF4-FFF2-40B4-BE49-F238E27FC236}">
                    <a16:creationId xmlns:a16="http://schemas.microsoft.com/office/drawing/2014/main" id="{C1279DD4-EFC2-4FEC-8D04-FBC5482406C2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6;p33">
                <a:extLst>
                  <a:ext uri="{FF2B5EF4-FFF2-40B4-BE49-F238E27FC236}">
                    <a16:creationId xmlns:a16="http://schemas.microsoft.com/office/drawing/2014/main" id="{A02B1A88-358D-4349-86A5-4897F54DCE3C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7;p33">
                <a:extLst>
                  <a:ext uri="{FF2B5EF4-FFF2-40B4-BE49-F238E27FC236}">
                    <a16:creationId xmlns:a16="http://schemas.microsoft.com/office/drawing/2014/main" id="{758E5E3F-3AAF-46E4-B2A8-75CF50ECFE53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8;p33">
                <a:extLst>
                  <a:ext uri="{FF2B5EF4-FFF2-40B4-BE49-F238E27FC236}">
                    <a16:creationId xmlns:a16="http://schemas.microsoft.com/office/drawing/2014/main" id="{F19FACF1-FB84-46B9-9F68-E01EBC8B7276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9;p33">
                <a:extLst>
                  <a:ext uri="{FF2B5EF4-FFF2-40B4-BE49-F238E27FC236}">
                    <a16:creationId xmlns:a16="http://schemas.microsoft.com/office/drawing/2014/main" id="{8EA6FE49-5B1E-4D87-B0BE-3636FE763888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40;p33">
                <a:extLst>
                  <a:ext uri="{FF2B5EF4-FFF2-40B4-BE49-F238E27FC236}">
                    <a16:creationId xmlns:a16="http://schemas.microsoft.com/office/drawing/2014/main" id="{9812A3C0-19BC-4A15-AFBE-665F1F3974F8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41;p33">
                <a:extLst>
                  <a:ext uri="{FF2B5EF4-FFF2-40B4-BE49-F238E27FC236}">
                    <a16:creationId xmlns:a16="http://schemas.microsoft.com/office/drawing/2014/main" id="{B82F35D5-65C7-4B9C-A631-74E3EC531280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42;p33">
                <a:extLst>
                  <a:ext uri="{FF2B5EF4-FFF2-40B4-BE49-F238E27FC236}">
                    <a16:creationId xmlns:a16="http://schemas.microsoft.com/office/drawing/2014/main" id="{20B5A746-7693-497F-9589-FAE06FE6CF4A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43;p33">
                <a:extLst>
                  <a:ext uri="{FF2B5EF4-FFF2-40B4-BE49-F238E27FC236}">
                    <a16:creationId xmlns:a16="http://schemas.microsoft.com/office/drawing/2014/main" id="{ED24120D-F2BF-4E2E-A1A4-E9A841BD16BA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4;p33">
                <a:extLst>
                  <a:ext uri="{FF2B5EF4-FFF2-40B4-BE49-F238E27FC236}">
                    <a16:creationId xmlns:a16="http://schemas.microsoft.com/office/drawing/2014/main" id="{5DEFD2EA-294B-4D42-9556-BDF7DF023B09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5;p33">
                <a:extLst>
                  <a:ext uri="{FF2B5EF4-FFF2-40B4-BE49-F238E27FC236}">
                    <a16:creationId xmlns:a16="http://schemas.microsoft.com/office/drawing/2014/main" id="{46A66440-81CA-40CE-87A9-C7B3656879FF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6;p33">
                <a:extLst>
                  <a:ext uri="{FF2B5EF4-FFF2-40B4-BE49-F238E27FC236}">
                    <a16:creationId xmlns:a16="http://schemas.microsoft.com/office/drawing/2014/main" id="{BD3D929C-1AFC-466F-BF60-88C634C15EF6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7;p33">
                <a:extLst>
                  <a:ext uri="{FF2B5EF4-FFF2-40B4-BE49-F238E27FC236}">
                    <a16:creationId xmlns:a16="http://schemas.microsoft.com/office/drawing/2014/main" id="{80BB3B47-92DD-43E7-8716-1FB85E049700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8;p33">
                <a:extLst>
                  <a:ext uri="{FF2B5EF4-FFF2-40B4-BE49-F238E27FC236}">
                    <a16:creationId xmlns:a16="http://schemas.microsoft.com/office/drawing/2014/main" id="{E68F1051-71DF-4AE0-9970-6C42ABE366B7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9;p33">
                <a:extLst>
                  <a:ext uri="{FF2B5EF4-FFF2-40B4-BE49-F238E27FC236}">
                    <a16:creationId xmlns:a16="http://schemas.microsoft.com/office/drawing/2014/main" id="{EDD43F31-0096-482C-A07B-524D7AD4EA14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50;p33">
                <a:extLst>
                  <a:ext uri="{FF2B5EF4-FFF2-40B4-BE49-F238E27FC236}">
                    <a16:creationId xmlns:a16="http://schemas.microsoft.com/office/drawing/2014/main" id="{22B0ACD0-1C08-4C97-A9E2-F34E0E0D7C03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51;p33">
                <a:extLst>
                  <a:ext uri="{FF2B5EF4-FFF2-40B4-BE49-F238E27FC236}">
                    <a16:creationId xmlns:a16="http://schemas.microsoft.com/office/drawing/2014/main" id="{46667253-B5AF-4449-8499-7EFAE83D8861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52;p33">
                <a:extLst>
                  <a:ext uri="{FF2B5EF4-FFF2-40B4-BE49-F238E27FC236}">
                    <a16:creationId xmlns:a16="http://schemas.microsoft.com/office/drawing/2014/main" id="{41C6599F-9068-4F3D-A719-DE95489292FC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53;p33">
                <a:extLst>
                  <a:ext uri="{FF2B5EF4-FFF2-40B4-BE49-F238E27FC236}">
                    <a16:creationId xmlns:a16="http://schemas.microsoft.com/office/drawing/2014/main" id="{67B2C7B9-87CE-4755-866E-0EF4DEF8DFED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4;p33">
                <a:extLst>
                  <a:ext uri="{FF2B5EF4-FFF2-40B4-BE49-F238E27FC236}">
                    <a16:creationId xmlns:a16="http://schemas.microsoft.com/office/drawing/2014/main" id="{F53FED10-D1C4-46EF-96D9-306A15B89771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5;p33">
                <a:extLst>
                  <a:ext uri="{FF2B5EF4-FFF2-40B4-BE49-F238E27FC236}">
                    <a16:creationId xmlns:a16="http://schemas.microsoft.com/office/drawing/2014/main" id="{8D388A4E-760D-47C8-865C-A039C2324D19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6;p33">
                <a:extLst>
                  <a:ext uri="{FF2B5EF4-FFF2-40B4-BE49-F238E27FC236}">
                    <a16:creationId xmlns:a16="http://schemas.microsoft.com/office/drawing/2014/main" id="{C2C9C469-B34D-496B-BE42-D4808DD0DD34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7;p33">
                <a:extLst>
                  <a:ext uri="{FF2B5EF4-FFF2-40B4-BE49-F238E27FC236}">
                    <a16:creationId xmlns:a16="http://schemas.microsoft.com/office/drawing/2014/main" id="{70483D3A-AB5F-4128-8D39-9E6CAC5A8E39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8;p33">
                <a:extLst>
                  <a:ext uri="{FF2B5EF4-FFF2-40B4-BE49-F238E27FC236}">
                    <a16:creationId xmlns:a16="http://schemas.microsoft.com/office/drawing/2014/main" id="{82E59304-A9DA-43B5-90DC-5E804B09DFDF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9;p33">
                <a:extLst>
                  <a:ext uri="{FF2B5EF4-FFF2-40B4-BE49-F238E27FC236}">
                    <a16:creationId xmlns:a16="http://schemas.microsoft.com/office/drawing/2014/main" id="{9B0A9FCD-075C-480A-8D40-B78A05960221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60;p33">
                <a:extLst>
                  <a:ext uri="{FF2B5EF4-FFF2-40B4-BE49-F238E27FC236}">
                    <a16:creationId xmlns:a16="http://schemas.microsoft.com/office/drawing/2014/main" id="{70C36640-54AF-4F47-BA24-88861F1F050E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61;p33">
                <a:extLst>
                  <a:ext uri="{FF2B5EF4-FFF2-40B4-BE49-F238E27FC236}">
                    <a16:creationId xmlns:a16="http://schemas.microsoft.com/office/drawing/2014/main" id="{92E79C5E-A22F-43A0-8B93-ADEE6E3772F3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62;p33">
                <a:extLst>
                  <a:ext uri="{FF2B5EF4-FFF2-40B4-BE49-F238E27FC236}">
                    <a16:creationId xmlns:a16="http://schemas.microsoft.com/office/drawing/2014/main" id="{24DAE2EB-1A30-4243-963E-2E691DD36A68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63;p33">
                <a:extLst>
                  <a:ext uri="{FF2B5EF4-FFF2-40B4-BE49-F238E27FC236}">
                    <a16:creationId xmlns:a16="http://schemas.microsoft.com/office/drawing/2014/main" id="{497CAE0B-C05D-485A-94CF-EFEC12F22928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4;p33">
                <a:extLst>
                  <a:ext uri="{FF2B5EF4-FFF2-40B4-BE49-F238E27FC236}">
                    <a16:creationId xmlns:a16="http://schemas.microsoft.com/office/drawing/2014/main" id="{E330A1B3-42FB-471D-828F-7A646A7B4E9C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5;p33">
                <a:extLst>
                  <a:ext uri="{FF2B5EF4-FFF2-40B4-BE49-F238E27FC236}">
                    <a16:creationId xmlns:a16="http://schemas.microsoft.com/office/drawing/2014/main" id="{D1AD0196-DE1A-4EDF-BADA-B5693EF182B0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6;p33">
                <a:extLst>
                  <a:ext uri="{FF2B5EF4-FFF2-40B4-BE49-F238E27FC236}">
                    <a16:creationId xmlns:a16="http://schemas.microsoft.com/office/drawing/2014/main" id="{740D2FFA-C45C-4771-ADBA-A9AFCE857D07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7;p33">
                <a:extLst>
                  <a:ext uri="{FF2B5EF4-FFF2-40B4-BE49-F238E27FC236}">
                    <a16:creationId xmlns:a16="http://schemas.microsoft.com/office/drawing/2014/main" id="{8F956A12-BD62-4A48-9830-F9F84A3351CA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8;p33">
                <a:extLst>
                  <a:ext uri="{FF2B5EF4-FFF2-40B4-BE49-F238E27FC236}">
                    <a16:creationId xmlns:a16="http://schemas.microsoft.com/office/drawing/2014/main" id="{49550D9D-F783-4327-AD4F-D4DAE575ABE2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9;p33">
                <a:extLst>
                  <a:ext uri="{FF2B5EF4-FFF2-40B4-BE49-F238E27FC236}">
                    <a16:creationId xmlns:a16="http://schemas.microsoft.com/office/drawing/2014/main" id="{99065E72-000F-4D28-B974-B2B949789BB7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70;p33">
                <a:extLst>
                  <a:ext uri="{FF2B5EF4-FFF2-40B4-BE49-F238E27FC236}">
                    <a16:creationId xmlns:a16="http://schemas.microsoft.com/office/drawing/2014/main" id="{81D57BE2-13CF-4004-8B46-BC5458983007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71;p33">
                <a:extLst>
                  <a:ext uri="{FF2B5EF4-FFF2-40B4-BE49-F238E27FC236}">
                    <a16:creationId xmlns:a16="http://schemas.microsoft.com/office/drawing/2014/main" id="{95D55C7A-0C9D-4C09-8ADC-F7F1EA37A729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72;p33">
                <a:extLst>
                  <a:ext uri="{FF2B5EF4-FFF2-40B4-BE49-F238E27FC236}">
                    <a16:creationId xmlns:a16="http://schemas.microsoft.com/office/drawing/2014/main" id="{0AC45E0A-0D7D-4C6D-9CD7-42908FF0B4FD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73;p33">
                <a:extLst>
                  <a:ext uri="{FF2B5EF4-FFF2-40B4-BE49-F238E27FC236}">
                    <a16:creationId xmlns:a16="http://schemas.microsoft.com/office/drawing/2014/main" id="{19483D9D-46C0-4C94-B5D1-9A8D6AEBE6C7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4;p33">
                <a:extLst>
                  <a:ext uri="{FF2B5EF4-FFF2-40B4-BE49-F238E27FC236}">
                    <a16:creationId xmlns:a16="http://schemas.microsoft.com/office/drawing/2014/main" id="{D955FC74-7CC5-4A87-808C-045D02F2E04E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5;p33">
                <a:extLst>
                  <a:ext uri="{FF2B5EF4-FFF2-40B4-BE49-F238E27FC236}">
                    <a16:creationId xmlns:a16="http://schemas.microsoft.com/office/drawing/2014/main" id="{DA33A1AE-CEB8-48A3-8226-7DC337BF075D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6;p33">
                <a:extLst>
                  <a:ext uri="{FF2B5EF4-FFF2-40B4-BE49-F238E27FC236}">
                    <a16:creationId xmlns:a16="http://schemas.microsoft.com/office/drawing/2014/main" id="{08207408-4BC0-4362-9F63-7D92450F66BA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7;p33">
                <a:extLst>
                  <a:ext uri="{FF2B5EF4-FFF2-40B4-BE49-F238E27FC236}">
                    <a16:creationId xmlns:a16="http://schemas.microsoft.com/office/drawing/2014/main" id="{A47D8654-4A1C-41CE-A1AB-E7E7042E00BD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8;p33">
                <a:extLst>
                  <a:ext uri="{FF2B5EF4-FFF2-40B4-BE49-F238E27FC236}">
                    <a16:creationId xmlns:a16="http://schemas.microsoft.com/office/drawing/2014/main" id="{57E2B90D-1604-4993-8757-0724C6C796C8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9;p33">
                <a:extLst>
                  <a:ext uri="{FF2B5EF4-FFF2-40B4-BE49-F238E27FC236}">
                    <a16:creationId xmlns:a16="http://schemas.microsoft.com/office/drawing/2014/main" id="{17E59389-6536-486F-B675-8E461417C1D7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80;p33">
                <a:extLst>
                  <a:ext uri="{FF2B5EF4-FFF2-40B4-BE49-F238E27FC236}">
                    <a16:creationId xmlns:a16="http://schemas.microsoft.com/office/drawing/2014/main" id="{055D02DC-096B-45E2-BC61-8131F6D03C3B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81;p33">
                <a:extLst>
                  <a:ext uri="{FF2B5EF4-FFF2-40B4-BE49-F238E27FC236}">
                    <a16:creationId xmlns:a16="http://schemas.microsoft.com/office/drawing/2014/main" id="{C5064237-F51D-4D1F-B535-A58AA4BA0912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82;p33">
                <a:extLst>
                  <a:ext uri="{FF2B5EF4-FFF2-40B4-BE49-F238E27FC236}">
                    <a16:creationId xmlns:a16="http://schemas.microsoft.com/office/drawing/2014/main" id="{9DCA2B57-0687-4319-B6F6-057420E8316E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83;p33">
                <a:extLst>
                  <a:ext uri="{FF2B5EF4-FFF2-40B4-BE49-F238E27FC236}">
                    <a16:creationId xmlns:a16="http://schemas.microsoft.com/office/drawing/2014/main" id="{241A729D-E857-4661-97D5-8066103168F5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4;p33">
                <a:extLst>
                  <a:ext uri="{FF2B5EF4-FFF2-40B4-BE49-F238E27FC236}">
                    <a16:creationId xmlns:a16="http://schemas.microsoft.com/office/drawing/2014/main" id="{3FD971B2-6952-4704-B86E-41C211AB98D0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5;p33">
                <a:extLst>
                  <a:ext uri="{FF2B5EF4-FFF2-40B4-BE49-F238E27FC236}">
                    <a16:creationId xmlns:a16="http://schemas.microsoft.com/office/drawing/2014/main" id="{05F7FADA-AE5D-4E16-B106-3E78CE8CCA41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6;p33">
                <a:extLst>
                  <a:ext uri="{FF2B5EF4-FFF2-40B4-BE49-F238E27FC236}">
                    <a16:creationId xmlns:a16="http://schemas.microsoft.com/office/drawing/2014/main" id="{07433D88-29B0-4D10-BBCE-23765A9F953B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7;p33">
                <a:extLst>
                  <a:ext uri="{FF2B5EF4-FFF2-40B4-BE49-F238E27FC236}">
                    <a16:creationId xmlns:a16="http://schemas.microsoft.com/office/drawing/2014/main" id="{46D3EA24-3B0A-4CA2-9DFB-575B33BD7D9B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742;p57">
              <a:extLst>
                <a:ext uri="{FF2B5EF4-FFF2-40B4-BE49-F238E27FC236}">
                  <a16:creationId xmlns:a16="http://schemas.microsoft.com/office/drawing/2014/main" id="{3169428F-A454-480A-BB53-46316B9A1511}"/>
                </a:ext>
              </a:extLst>
            </p:cNvPr>
            <p:cNvGrpSpPr/>
            <p:nvPr/>
          </p:nvGrpSpPr>
          <p:grpSpPr>
            <a:xfrm>
              <a:off x="4663564" y="1900941"/>
              <a:ext cx="2425665" cy="2016910"/>
              <a:chOff x="3852100" y="957350"/>
              <a:chExt cx="2111725" cy="1755869"/>
            </a:xfrm>
          </p:grpSpPr>
          <p:sp>
            <p:nvSpPr>
              <p:cNvPr id="141" name="Google Shape;743;p57">
                <a:extLst>
                  <a:ext uri="{FF2B5EF4-FFF2-40B4-BE49-F238E27FC236}">
                    <a16:creationId xmlns:a16="http://schemas.microsoft.com/office/drawing/2014/main" id="{DBCA85D7-3A07-43C8-8F48-8B38D85FB84B}"/>
                  </a:ext>
                </a:extLst>
              </p:cNvPr>
              <p:cNvSpPr/>
              <p:nvPr/>
            </p:nvSpPr>
            <p:spPr>
              <a:xfrm>
                <a:off x="4518747" y="2402646"/>
                <a:ext cx="781473" cy="310573"/>
              </a:xfrm>
              <a:custGeom>
                <a:avLst/>
                <a:gdLst/>
                <a:ahLst/>
                <a:cxnLst/>
                <a:rect l="l" t="t" r="r" b="b"/>
                <a:pathLst>
                  <a:path w="30592" h="9417" extrusionOk="0">
                    <a:moveTo>
                      <a:pt x="25842" y="5922"/>
                    </a:moveTo>
                    <a:cubicBezTo>
                      <a:pt x="24000" y="4039"/>
                      <a:pt x="23917" y="1"/>
                      <a:pt x="23917" y="1"/>
                    </a:cubicBezTo>
                    <a:lnTo>
                      <a:pt x="15610" y="1"/>
                    </a:lnTo>
                    <a:lnTo>
                      <a:pt x="14982" y="1"/>
                    </a:lnTo>
                    <a:lnTo>
                      <a:pt x="6676" y="1"/>
                    </a:lnTo>
                    <a:cubicBezTo>
                      <a:pt x="6676" y="1"/>
                      <a:pt x="6592" y="4039"/>
                      <a:pt x="4751" y="5922"/>
                    </a:cubicBezTo>
                    <a:cubicBezTo>
                      <a:pt x="2909" y="7805"/>
                      <a:pt x="1" y="9417"/>
                      <a:pt x="5023" y="9417"/>
                    </a:cubicBezTo>
                    <a:lnTo>
                      <a:pt x="14982" y="9417"/>
                    </a:lnTo>
                    <a:lnTo>
                      <a:pt x="15610" y="9417"/>
                    </a:lnTo>
                    <a:lnTo>
                      <a:pt x="25570" y="9417"/>
                    </a:lnTo>
                    <a:cubicBezTo>
                      <a:pt x="30591" y="9417"/>
                      <a:pt x="27704" y="7805"/>
                      <a:pt x="25842" y="59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4;p57">
                <a:extLst>
                  <a:ext uri="{FF2B5EF4-FFF2-40B4-BE49-F238E27FC236}">
                    <a16:creationId xmlns:a16="http://schemas.microsoft.com/office/drawing/2014/main" id="{A219046B-6E2A-4A54-98CC-F694D92C53E8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855"/>
                    </a:moveTo>
                    <a:cubicBezTo>
                      <a:pt x="0" y="6236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6236"/>
                      <a:pt x="84469" y="4855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7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5;p57">
                <a:extLst>
                  <a:ext uri="{FF2B5EF4-FFF2-40B4-BE49-F238E27FC236}">
                    <a16:creationId xmlns:a16="http://schemas.microsoft.com/office/drawing/2014/main" id="{285DECA4-F572-4067-9281-E75A66EFAC3C}"/>
                  </a:ext>
                </a:extLst>
              </p:cNvPr>
              <p:cNvSpPr/>
              <p:nvPr/>
            </p:nvSpPr>
            <p:spPr>
              <a:xfrm>
                <a:off x="3852100" y="957350"/>
                <a:ext cx="2111725" cy="126225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50490" extrusionOk="0">
                    <a:moveTo>
                      <a:pt x="80807" y="3140"/>
                    </a:moveTo>
                    <a:lnTo>
                      <a:pt x="80807" y="46828"/>
                    </a:lnTo>
                    <a:lnTo>
                      <a:pt x="3662" y="46828"/>
                    </a:lnTo>
                    <a:lnTo>
                      <a:pt x="3662" y="3140"/>
                    </a:lnTo>
                    <a:close/>
                    <a:moveTo>
                      <a:pt x="2679" y="1"/>
                    </a:moveTo>
                    <a:cubicBezTo>
                      <a:pt x="1298" y="1"/>
                      <a:pt x="0" y="984"/>
                      <a:pt x="0" y="2386"/>
                    </a:cubicBezTo>
                    <a:lnTo>
                      <a:pt x="0" y="50490"/>
                    </a:lnTo>
                    <a:lnTo>
                      <a:pt x="84469" y="50490"/>
                    </a:lnTo>
                    <a:lnTo>
                      <a:pt x="84469" y="2386"/>
                    </a:lnTo>
                    <a:cubicBezTo>
                      <a:pt x="84469" y="984"/>
                      <a:pt x="83360" y="1"/>
                      <a:pt x="81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6;p57">
                <a:extLst>
                  <a:ext uri="{FF2B5EF4-FFF2-40B4-BE49-F238E27FC236}">
                    <a16:creationId xmlns:a16="http://schemas.microsoft.com/office/drawing/2014/main" id="{43D04B78-93E4-4F73-B0E6-D85AEE49BE9F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288156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562"/>
                    </a:moveTo>
                    <a:cubicBezTo>
                      <a:pt x="0" y="5964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5964"/>
                      <a:pt x="84469" y="4562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" name="Google Shape;1935;p36">
            <a:extLst>
              <a:ext uri="{FF2B5EF4-FFF2-40B4-BE49-F238E27FC236}">
                <a16:creationId xmlns:a16="http://schemas.microsoft.com/office/drawing/2014/main" id="{73A04A64-3A12-44F9-9C5D-93F278785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4408" y="649958"/>
            <a:ext cx="3197125" cy="706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Penhwang</a:t>
            </a:r>
            <a:endParaRPr sz="7000"/>
          </a:p>
        </p:txBody>
      </p:sp>
      <p:sp>
        <p:nvSpPr>
          <p:cNvPr id="236" name="Google Shape;1935;p36">
            <a:extLst>
              <a:ext uri="{FF2B5EF4-FFF2-40B4-BE49-F238E27FC236}">
                <a16:creationId xmlns:a16="http://schemas.microsoft.com/office/drawing/2014/main" id="{9D6A4731-D020-40A6-A261-9EEC7ADB0ABF}"/>
              </a:ext>
            </a:extLst>
          </p:cNvPr>
          <p:cNvSpPr txBox="1">
            <a:spLocks/>
          </p:cNvSpPr>
          <p:nvPr/>
        </p:nvSpPr>
        <p:spPr>
          <a:xfrm>
            <a:off x="3077208" y="2531098"/>
            <a:ext cx="1600942" cy="70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-US" sz="5400"/>
              <a:t>&amp;</a:t>
            </a:r>
            <a:endParaRPr lang="en-US" sz="7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7627B-73E4-4355-8B9B-B3652FA7F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9229" y="4873697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12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55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5" grpId="0" animBg="1"/>
      <p:bldP spid="146" grpId="0"/>
      <p:bldP spid="2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: Top Corners Snipped 177">
            <a:extLst>
              <a:ext uri="{FF2B5EF4-FFF2-40B4-BE49-F238E27FC236}">
                <a16:creationId xmlns:a16="http://schemas.microsoft.com/office/drawing/2014/main" id="{1DD4B718-A742-4F59-9688-594BA4182F92}"/>
              </a:ext>
            </a:extLst>
          </p:cNvPr>
          <p:cNvSpPr/>
          <p:nvPr/>
        </p:nvSpPr>
        <p:spPr>
          <a:xfrm rot="16200000">
            <a:off x="3046792" y="647114"/>
            <a:ext cx="2343016" cy="3762957"/>
          </a:xfrm>
          <a:prstGeom prst="snip2SameRect">
            <a:avLst>
              <a:gd name="adj1" fmla="val 18097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F9DFC-455B-40FB-8788-460BED8C9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13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5B1E3E-6B0B-46A3-AF9F-4BC3557DE600}"/>
              </a:ext>
            </a:extLst>
          </p:cNvPr>
          <p:cNvGrpSpPr/>
          <p:nvPr/>
        </p:nvGrpSpPr>
        <p:grpSpPr>
          <a:xfrm rot="171231">
            <a:off x="1132081" y="1075952"/>
            <a:ext cx="1430212" cy="2852010"/>
            <a:chOff x="2848775" y="422765"/>
            <a:chExt cx="1304143" cy="2678641"/>
          </a:xfrm>
        </p:grpSpPr>
        <p:grpSp>
          <p:nvGrpSpPr>
            <p:cNvPr id="11" name="Google Shape;1699;p33">
              <a:extLst>
                <a:ext uri="{FF2B5EF4-FFF2-40B4-BE49-F238E27FC236}">
                  <a16:creationId xmlns:a16="http://schemas.microsoft.com/office/drawing/2014/main" id="{DD707C49-7559-4AD7-B311-25EB49A76284}"/>
                </a:ext>
              </a:extLst>
            </p:cNvPr>
            <p:cNvGrpSpPr/>
            <p:nvPr/>
          </p:nvGrpSpPr>
          <p:grpSpPr>
            <a:xfrm rot="21442799" flipH="1">
              <a:off x="2958643" y="1676956"/>
              <a:ext cx="892905" cy="1363470"/>
              <a:chOff x="1982799" y="238550"/>
              <a:chExt cx="3509001" cy="5170125"/>
            </a:xfrm>
          </p:grpSpPr>
          <p:sp>
            <p:nvSpPr>
              <p:cNvPr id="16" name="Google Shape;1700;p33">
                <a:extLst>
                  <a:ext uri="{FF2B5EF4-FFF2-40B4-BE49-F238E27FC236}">
                    <a16:creationId xmlns:a16="http://schemas.microsoft.com/office/drawing/2014/main" id="{AA69D7A3-6801-49B7-AA80-611CAC59FEB8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01;p33">
                <a:extLst>
                  <a:ext uri="{FF2B5EF4-FFF2-40B4-BE49-F238E27FC236}">
                    <a16:creationId xmlns:a16="http://schemas.microsoft.com/office/drawing/2014/main" id="{43A0B251-98C7-4EA8-9A4D-B2192A5DFC0D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02;p33">
                <a:extLst>
                  <a:ext uri="{FF2B5EF4-FFF2-40B4-BE49-F238E27FC236}">
                    <a16:creationId xmlns:a16="http://schemas.microsoft.com/office/drawing/2014/main" id="{EAAFDDF0-8098-401F-89E8-1E54476C0126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03;p33">
                <a:extLst>
                  <a:ext uri="{FF2B5EF4-FFF2-40B4-BE49-F238E27FC236}">
                    <a16:creationId xmlns:a16="http://schemas.microsoft.com/office/drawing/2014/main" id="{55EB049E-FE26-480B-8035-9E1FFA2B54EB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04;p33">
                <a:extLst>
                  <a:ext uri="{FF2B5EF4-FFF2-40B4-BE49-F238E27FC236}">
                    <a16:creationId xmlns:a16="http://schemas.microsoft.com/office/drawing/2014/main" id="{3270821D-5E68-4F87-B828-35E9920C8DCB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5;p33">
                <a:extLst>
                  <a:ext uri="{FF2B5EF4-FFF2-40B4-BE49-F238E27FC236}">
                    <a16:creationId xmlns:a16="http://schemas.microsoft.com/office/drawing/2014/main" id="{5B1CDE20-A10D-4ADC-A476-336395B6A030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06;p33">
                <a:extLst>
                  <a:ext uri="{FF2B5EF4-FFF2-40B4-BE49-F238E27FC236}">
                    <a16:creationId xmlns:a16="http://schemas.microsoft.com/office/drawing/2014/main" id="{818FCBA6-8D65-42FA-A821-201E40A726D8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07;p33">
                <a:extLst>
                  <a:ext uri="{FF2B5EF4-FFF2-40B4-BE49-F238E27FC236}">
                    <a16:creationId xmlns:a16="http://schemas.microsoft.com/office/drawing/2014/main" id="{7550CDE6-7BA2-4F7B-898C-E72686DB10F7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08;p33">
                <a:extLst>
                  <a:ext uri="{FF2B5EF4-FFF2-40B4-BE49-F238E27FC236}">
                    <a16:creationId xmlns:a16="http://schemas.microsoft.com/office/drawing/2014/main" id="{8B8A29DB-3A89-4F59-845F-FE393BC463A7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09;p33">
                <a:extLst>
                  <a:ext uri="{FF2B5EF4-FFF2-40B4-BE49-F238E27FC236}">
                    <a16:creationId xmlns:a16="http://schemas.microsoft.com/office/drawing/2014/main" id="{30B323D9-3C96-4280-B459-9AD59C517E73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10;p33">
                <a:extLst>
                  <a:ext uri="{FF2B5EF4-FFF2-40B4-BE49-F238E27FC236}">
                    <a16:creationId xmlns:a16="http://schemas.microsoft.com/office/drawing/2014/main" id="{D952F6CF-9D69-4363-93FE-80AC05C1067D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11;p33">
                <a:extLst>
                  <a:ext uri="{FF2B5EF4-FFF2-40B4-BE49-F238E27FC236}">
                    <a16:creationId xmlns:a16="http://schemas.microsoft.com/office/drawing/2014/main" id="{8B50D17D-BC06-4893-938D-957966131DEF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12;p33">
                <a:extLst>
                  <a:ext uri="{FF2B5EF4-FFF2-40B4-BE49-F238E27FC236}">
                    <a16:creationId xmlns:a16="http://schemas.microsoft.com/office/drawing/2014/main" id="{1BB77660-2C6F-488A-831C-DE060D3ADB8D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13;p33">
                <a:extLst>
                  <a:ext uri="{FF2B5EF4-FFF2-40B4-BE49-F238E27FC236}">
                    <a16:creationId xmlns:a16="http://schemas.microsoft.com/office/drawing/2014/main" id="{865E46DF-D8BE-411B-967F-6E9B7E59CF71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14;p33">
                <a:extLst>
                  <a:ext uri="{FF2B5EF4-FFF2-40B4-BE49-F238E27FC236}">
                    <a16:creationId xmlns:a16="http://schemas.microsoft.com/office/drawing/2014/main" id="{7DBA95F5-DC37-4A53-BE91-A9190772DA8E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15;p33">
                <a:extLst>
                  <a:ext uri="{FF2B5EF4-FFF2-40B4-BE49-F238E27FC236}">
                    <a16:creationId xmlns:a16="http://schemas.microsoft.com/office/drawing/2014/main" id="{D545D315-3467-4334-AA7E-3EAA0982EB93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16;p33">
                <a:extLst>
                  <a:ext uri="{FF2B5EF4-FFF2-40B4-BE49-F238E27FC236}">
                    <a16:creationId xmlns:a16="http://schemas.microsoft.com/office/drawing/2014/main" id="{EDD831CD-9325-48CB-BB75-EF93D85172F4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17;p33">
                <a:extLst>
                  <a:ext uri="{FF2B5EF4-FFF2-40B4-BE49-F238E27FC236}">
                    <a16:creationId xmlns:a16="http://schemas.microsoft.com/office/drawing/2014/main" id="{A028A573-8D1F-4624-A1ED-A1108032B511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18;p33">
                <a:extLst>
                  <a:ext uri="{FF2B5EF4-FFF2-40B4-BE49-F238E27FC236}">
                    <a16:creationId xmlns:a16="http://schemas.microsoft.com/office/drawing/2014/main" id="{AA8B5589-0AA7-4417-99F0-B55B78B87E53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19;p33">
                <a:extLst>
                  <a:ext uri="{FF2B5EF4-FFF2-40B4-BE49-F238E27FC236}">
                    <a16:creationId xmlns:a16="http://schemas.microsoft.com/office/drawing/2014/main" id="{6268C64C-CDA4-42FC-9F36-285FA7D448C9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20;p33">
                <a:extLst>
                  <a:ext uri="{FF2B5EF4-FFF2-40B4-BE49-F238E27FC236}">
                    <a16:creationId xmlns:a16="http://schemas.microsoft.com/office/drawing/2014/main" id="{C78634DD-01C5-4BAE-B5C9-97C605180FA6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21;p33">
                <a:extLst>
                  <a:ext uri="{FF2B5EF4-FFF2-40B4-BE49-F238E27FC236}">
                    <a16:creationId xmlns:a16="http://schemas.microsoft.com/office/drawing/2014/main" id="{35E8F570-A7DD-4C92-BFBF-5934E5C25CBD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22;p33">
                <a:extLst>
                  <a:ext uri="{FF2B5EF4-FFF2-40B4-BE49-F238E27FC236}">
                    <a16:creationId xmlns:a16="http://schemas.microsoft.com/office/drawing/2014/main" id="{CC00CD9C-CF24-45B9-BADF-2343DE1BF794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23;p33">
                <a:extLst>
                  <a:ext uri="{FF2B5EF4-FFF2-40B4-BE49-F238E27FC236}">
                    <a16:creationId xmlns:a16="http://schemas.microsoft.com/office/drawing/2014/main" id="{3CFE509A-EA5A-45FC-B335-622E65CF9A07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24;p33">
                <a:extLst>
                  <a:ext uri="{FF2B5EF4-FFF2-40B4-BE49-F238E27FC236}">
                    <a16:creationId xmlns:a16="http://schemas.microsoft.com/office/drawing/2014/main" id="{1F2833CE-E4BE-4DE1-A0BC-56036ECC936E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25;p33">
                <a:extLst>
                  <a:ext uri="{FF2B5EF4-FFF2-40B4-BE49-F238E27FC236}">
                    <a16:creationId xmlns:a16="http://schemas.microsoft.com/office/drawing/2014/main" id="{9518944E-6F5B-4359-90C7-5B722C2E4475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26;p33">
                <a:extLst>
                  <a:ext uri="{FF2B5EF4-FFF2-40B4-BE49-F238E27FC236}">
                    <a16:creationId xmlns:a16="http://schemas.microsoft.com/office/drawing/2014/main" id="{41835E49-9A3E-40F3-96A2-B696E74AC67C}"/>
                  </a:ext>
                </a:extLst>
              </p:cNvPr>
              <p:cNvSpPr/>
              <p:nvPr/>
            </p:nvSpPr>
            <p:spPr>
              <a:xfrm>
                <a:off x="1982799" y="238550"/>
                <a:ext cx="2858473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27;p33">
                <a:extLst>
                  <a:ext uri="{FF2B5EF4-FFF2-40B4-BE49-F238E27FC236}">
                    <a16:creationId xmlns:a16="http://schemas.microsoft.com/office/drawing/2014/main" id="{C0604910-1AD9-4C7B-AE21-056A6FE68ED8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28;p33">
                <a:extLst>
                  <a:ext uri="{FF2B5EF4-FFF2-40B4-BE49-F238E27FC236}">
                    <a16:creationId xmlns:a16="http://schemas.microsoft.com/office/drawing/2014/main" id="{2E81D876-1541-486A-B729-5331AF24AE1E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29;p33">
                <a:extLst>
                  <a:ext uri="{FF2B5EF4-FFF2-40B4-BE49-F238E27FC236}">
                    <a16:creationId xmlns:a16="http://schemas.microsoft.com/office/drawing/2014/main" id="{55091F22-42A7-436F-983B-B76681EBDAF3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30;p33">
                <a:extLst>
                  <a:ext uri="{FF2B5EF4-FFF2-40B4-BE49-F238E27FC236}">
                    <a16:creationId xmlns:a16="http://schemas.microsoft.com/office/drawing/2014/main" id="{D5F0E326-866C-4CC3-9D19-F02CF2835519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31;p33">
                <a:extLst>
                  <a:ext uri="{FF2B5EF4-FFF2-40B4-BE49-F238E27FC236}">
                    <a16:creationId xmlns:a16="http://schemas.microsoft.com/office/drawing/2014/main" id="{72082C38-EA31-4D45-8124-D916415D5EA6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32;p33">
                <a:extLst>
                  <a:ext uri="{FF2B5EF4-FFF2-40B4-BE49-F238E27FC236}">
                    <a16:creationId xmlns:a16="http://schemas.microsoft.com/office/drawing/2014/main" id="{D8242733-A0E5-47F5-BC59-903D50282A22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33;p33">
                <a:extLst>
                  <a:ext uri="{FF2B5EF4-FFF2-40B4-BE49-F238E27FC236}">
                    <a16:creationId xmlns:a16="http://schemas.microsoft.com/office/drawing/2014/main" id="{5B0FD38B-044E-4F6B-90D0-AC427D6D3300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34;p33">
                <a:extLst>
                  <a:ext uri="{FF2B5EF4-FFF2-40B4-BE49-F238E27FC236}">
                    <a16:creationId xmlns:a16="http://schemas.microsoft.com/office/drawing/2014/main" id="{9A2A9160-E864-4420-B2B5-53A7FD9AAAF0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735;p33">
                <a:extLst>
                  <a:ext uri="{FF2B5EF4-FFF2-40B4-BE49-F238E27FC236}">
                    <a16:creationId xmlns:a16="http://schemas.microsoft.com/office/drawing/2014/main" id="{E7594972-1714-49EE-AC25-85371FF4B59A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36;p33">
                <a:extLst>
                  <a:ext uri="{FF2B5EF4-FFF2-40B4-BE49-F238E27FC236}">
                    <a16:creationId xmlns:a16="http://schemas.microsoft.com/office/drawing/2014/main" id="{83EAF430-0ECB-42D2-BE49-4A5E64C70B03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37;p33">
                <a:extLst>
                  <a:ext uri="{FF2B5EF4-FFF2-40B4-BE49-F238E27FC236}">
                    <a16:creationId xmlns:a16="http://schemas.microsoft.com/office/drawing/2014/main" id="{179DB283-0A99-4C6F-BD7F-E89DF0F1EDB5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38;p33">
                <a:extLst>
                  <a:ext uri="{FF2B5EF4-FFF2-40B4-BE49-F238E27FC236}">
                    <a16:creationId xmlns:a16="http://schemas.microsoft.com/office/drawing/2014/main" id="{47F4214D-BB60-4415-9B35-D1EA09825244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39;p33">
                <a:extLst>
                  <a:ext uri="{FF2B5EF4-FFF2-40B4-BE49-F238E27FC236}">
                    <a16:creationId xmlns:a16="http://schemas.microsoft.com/office/drawing/2014/main" id="{54503B1E-A90D-410D-83D8-FB2037305A25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40;p33">
                <a:extLst>
                  <a:ext uri="{FF2B5EF4-FFF2-40B4-BE49-F238E27FC236}">
                    <a16:creationId xmlns:a16="http://schemas.microsoft.com/office/drawing/2014/main" id="{99F45FCC-7F74-4E0F-8862-C9AA5C3B9D0C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41;p33">
                <a:extLst>
                  <a:ext uri="{FF2B5EF4-FFF2-40B4-BE49-F238E27FC236}">
                    <a16:creationId xmlns:a16="http://schemas.microsoft.com/office/drawing/2014/main" id="{B459AD5E-F464-478B-A3B3-7AFC49F5060C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42;p33">
                <a:extLst>
                  <a:ext uri="{FF2B5EF4-FFF2-40B4-BE49-F238E27FC236}">
                    <a16:creationId xmlns:a16="http://schemas.microsoft.com/office/drawing/2014/main" id="{0F88629A-7B69-4F96-895F-9700DA4FDBC3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43;p33">
                <a:extLst>
                  <a:ext uri="{FF2B5EF4-FFF2-40B4-BE49-F238E27FC236}">
                    <a16:creationId xmlns:a16="http://schemas.microsoft.com/office/drawing/2014/main" id="{B1196C5F-9168-4372-A2F1-C9DD45129401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44;p33">
                <a:extLst>
                  <a:ext uri="{FF2B5EF4-FFF2-40B4-BE49-F238E27FC236}">
                    <a16:creationId xmlns:a16="http://schemas.microsoft.com/office/drawing/2014/main" id="{4F267643-F801-41A7-B3DA-9E35739CB8C2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45;p33">
                <a:extLst>
                  <a:ext uri="{FF2B5EF4-FFF2-40B4-BE49-F238E27FC236}">
                    <a16:creationId xmlns:a16="http://schemas.microsoft.com/office/drawing/2014/main" id="{693A9850-AD87-44A6-B12A-0A250E4DEF0F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46;p33">
                <a:extLst>
                  <a:ext uri="{FF2B5EF4-FFF2-40B4-BE49-F238E27FC236}">
                    <a16:creationId xmlns:a16="http://schemas.microsoft.com/office/drawing/2014/main" id="{7107E317-2056-4B15-8670-0C6E856AB426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47;p33">
                <a:extLst>
                  <a:ext uri="{FF2B5EF4-FFF2-40B4-BE49-F238E27FC236}">
                    <a16:creationId xmlns:a16="http://schemas.microsoft.com/office/drawing/2014/main" id="{F87668A5-D103-495C-B26D-0ADFDDC96B4F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48;p33">
                <a:extLst>
                  <a:ext uri="{FF2B5EF4-FFF2-40B4-BE49-F238E27FC236}">
                    <a16:creationId xmlns:a16="http://schemas.microsoft.com/office/drawing/2014/main" id="{8549D694-F6CD-43AE-BB87-871757D55A79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49;p33">
                <a:extLst>
                  <a:ext uri="{FF2B5EF4-FFF2-40B4-BE49-F238E27FC236}">
                    <a16:creationId xmlns:a16="http://schemas.microsoft.com/office/drawing/2014/main" id="{29F71F40-81A9-4C1D-843D-F9027AEF530E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50;p33">
                <a:extLst>
                  <a:ext uri="{FF2B5EF4-FFF2-40B4-BE49-F238E27FC236}">
                    <a16:creationId xmlns:a16="http://schemas.microsoft.com/office/drawing/2014/main" id="{F4ADE015-FFEB-4DA8-AC8E-7E403703049F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51;p33">
                <a:extLst>
                  <a:ext uri="{FF2B5EF4-FFF2-40B4-BE49-F238E27FC236}">
                    <a16:creationId xmlns:a16="http://schemas.microsoft.com/office/drawing/2014/main" id="{D8597ACA-D315-46E0-86EB-B6C803D034E2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52;p33">
                <a:extLst>
                  <a:ext uri="{FF2B5EF4-FFF2-40B4-BE49-F238E27FC236}">
                    <a16:creationId xmlns:a16="http://schemas.microsoft.com/office/drawing/2014/main" id="{6C9F5366-E2BB-4E37-A2A9-3CD59E7CDFE5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53;p33">
                <a:extLst>
                  <a:ext uri="{FF2B5EF4-FFF2-40B4-BE49-F238E27FC236}">
                    <a16:creationId xmlns:a16="http://schemas.microsoft.com/office/drawing/2014/main" id="{15E0CF31-5B00-4AAD-A2B3-93B52015B305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54;p33">
                <a:extLst>
                  <a:ext uri="{FF2B5EF4-FFF2-40B4-BE49-F238E27FC236}">
                    <a16:creationId xmlns:a16="http://schemas.microsoft.com/office/drawing/2014/main" id="{B4EC5B57-0FDF-4BAC-B65B-278A78861A6C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55;p33">
                <a:extLst>
                  <a:ext uri="{FF2B5EF4-FFF2-40B4-BE49-F238E27FC236}">
                    <a16:creationId xmlns:a16="http://schemas.microsoft.com/office/drawing/2014/main" id="{5346F92D-6CC7-40EB-8666-F66B8F4F8501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56;p33">
                <a:extLst>
                  <a:ext uri="{FF2B5EF4-FFF2-40B4-BE49-F238E27FC236}">
                    <a16:creationId xmlns:a16="http://schemas.microsoft.com/office/drawing/2014/main" id="{887CB411-1E6D-496C-A778-4855E033034C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57;p33">
                <a:extLst>
                  <a:ext uri="{FF2B5EF4-FFF2-40B4-BE49-F238E27FC236}">
                    <a16:creationId xmlns:a16="http://schemas.microsoft.com/office/drawing/2014/main" id="{89C9E370-FD95-4C4C-BE85-58BFFDBB45EA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758;p33">
                <a:extLst>
                  <a:ext uri="{FF2B5EF4-FFF2-40B4-BE49-F238E27FC236}">
                    <a16:creationId xmlns:a16="http://schemas.microsoft.com/office/drawing/2014/main" id="{48EAC581-CD23-4325-94D4-F350C3040171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759;p33">
                <a:extLst>
                  <a:ext uri="{FF2B5EF4-FFF2-40B4-BE49-F238E27FC236}">
                    <a16:creationId xmlns:a16="http://schemas.microsoft.com/office/drawing/2014/main" id="{D57B6477-FB50-45EF-8B49-9E45A722FD83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760;p33">
                <a:extLst>
                  <a:ext uri="{FF2B5EF4-FFF2-40B4-BE49-F238E27FC236}">
                    <a16:creationId xmlns:a16="http://schemas.microsoft.com/office/drawing/2014/main" id="{69BAE87B-6DAA-4863-876F-D2AFA4B91D63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761;p33">
                <a:extLst>
                  <a:ext uri="{FF2B5EF4-FFF2-40B4-BE49-F238E27FC236}">
                    <a16:creationId xmlns:a16="http://schemas.microsoft.com/office/drawing/2014/main" id="{D99BBAB4-81FE-48FC-B291-7D161C736A72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762;p33">
                <a:extLst>
                  <a:ext uri="{FF2B5EF4-FFF2-40B4-BE49-F238E27FC236}">
                    <a16:creationId xmlns:a16="http://schemas.microsoft.com/office/drawing/2014/main" id="{52BC3DA9-B6FC-48F6-9915-C561A9392FF2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763;p33">
                <a:extLst>
                  <a:ext uri="{FF2B5EF4-FFF2-40B4-BE49-F238E27FC236}">
                    <a16:creationId xmlns:a16="http://schemas.microsoft.com/office/drawing/2014/main" id="{D33B54BF-3E05-415B-9165-632986591454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64;p33">
                <a:extLst>
                  <a:ext uri="{FF2B5EF4-FFF2-40B4-BE49-F238E27FC236}">
                    <a16:creationId xmlns:a16="http://schemas.microsoft.com/office/drawing/2014/main" id="{C65E6AFB-15AE-46E8-B492-EAB4544FE2CC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65;p33">
                <a:extLst>
                  <a:ext uri="{FF2B5EF4-FFF2-40B4-BE49-F238E27FC236}">
                    <a16:creationId xmlns:a16="http://schemas.microsoft.com/office/drawing/2014/main" id="{961548D4-7236-43BC-B07F-F454F237AD29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Google Shape;1766;p33">
                <a:extLst>
                  <a:ext uri="{FF2B5EF4-FFF2-40B4-BE49-F238E27FC236}">
                    <a16:creationId xmlns:a16="http://schemas.microsoft.com/office/drawing/2014/main" id="{6C3DD19A-A08A-4DCF-A9F3-B8DA88FBD843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67;p33">
                <a:extLst>
                  <a:ext uri="{FF2B5EF4-FFF2-40B4-BE49-F238E27FC236}">
                    <a16:creationId xmlns:a16="http://schemas.microsoft.com/office/drawing/2014/main" id="{5385FCF4-EDE2-4906-87DF-8C9C343471CE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68;p33">
                <a:extLst>
                  <a:ext uri="{FF2B5EF4-FFF2-40B4-BE49-F238E27FC236}">
                    <a16:creationId xmlns:a16="http://schemas.microsoft.com/office/drawing/2014/main" id="{95F0904A-7870-45AE-808A-9AD6EE11E361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69;p33">
                <a:extLst>
                  <a:ext uri="{FF2B5EF4-FFF2-40B4-BE49-F238E27FC236}">
                    <a16:creationId xmlns:a16="http://schemas.microsoft.com/office/drawing/2014/main" id="{58163D3F-D8CB-4AF3-AD4F-F60B061187F3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70;p33">
                <a:extLst>
                  <a:ext uri="{FF2B5EF4-FFF2-40B4-BE49-F238E27FC236}">
                    <a16:creationId xmlns:a16="http://schemas.microsoft.com/office/drawing/2014/main" id="{2D2BCC72-7A33-4B48-B468-BD5DED860393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71;p33">
                <a:extLst>
                  <a:ext uri="{FF2B5EF4-FFF2-40B4-BE49-F238E27FC236}">
                    <a16:creationId xmlns:a16="http://schemas.microsoft.com/office/drawing/2014/main" id="{E14543DC-4C3C-4BB7-8FC2-F5868C807332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72;p33">
                <a:extLst>
                  <a:ext uri="{FF2B5EF4-FFF2-40B4-BE49-F238E27FC236}">
                    <a16:creationId xmlns:a16="http://schemas.microsoft.com/office/drawing/2014/main" id="{0593E041-7B74-47DF-B6D7-D34F5E420945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73;p33">
                <a:extLst>
                  <a:ext uri="{FF2B5EF4-FFF2-40B4-BE49-F238E27FC236}">
                    <a16:creationId xmlns:a16="http://schemas.microsoft.com/office/drawing/2014/main" id="{4BC6902A-F41D-4434-A1D9-E8D5189D43D8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74;p33">
                <a:extLst>
                  <a:ext uri="{FF2B5EF4-FFF2-40B4-BE49-F238E27FC236}">
                    <a16:creationId xmlns:a16="http://schemas.microsoft.com/office/drawing/2014/main" id="{90BA1675-FF94-44BD-AC02-58B05CE9D03C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75;p33">
                <a:extLst>
                  <a:ext uri="{FF2B5EF4-FFF2-40B4-BE49-F238E27FC236}">
                    <a16:creationId xmlns:a16="http://schemas.microsoft.com/office/drawing/2014/main" id="{08213668-CFC3-42CB-8F6E-74601E0CD5A1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76;p33">
                <a:extLst>
                  <a:ext uri="{FF2B5EF4-FFF2-40B4-BE49-F238E27FC236}">
                    <a16:creationId xmlns:a16="http://schemas.microsoft.com/office/drawing/2014/main" id="{6665AFAE-304C-4D15-8F3D-C48B08E07778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77;p33">
                <a:extLst>
                  <a:ext uri="{FF2B5EF4-FFF2-40B4-BE49-F238E27FC236}">
                    <a16:creationId xmlns:a16="http://schemas.microsoft.com/office/drawing/2014/main" id="{D6D86FC1-3840-493B-9289-C8ACA651D3BE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78;p33">
                <a:extLst>
                  <a:ext uri="{FF2B5EF4-FFF2-40B4-BE49-F238E27FC236}">
                    <a16:creationId xmlns:a16="http://schemas.microsoft.com/office/drawing/2014/main" id="{0012DA01-E5EF-494A-B519-FC6E8B18BCF1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79;p33">
                <a:extLst>
                  <a:ext uri="{FF2B5EF4-FFF2-40B4-BE49-F238E27FC236}">
                    <a16:creationId xmlns:a16="http://schemas.microsoft.com/office/drawing/2014/main" id="{C8BF751D-D794-47CD-8FBD-D439D33BA06C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80;p33">
                <a:extLst>
                  <a:ext uri="{FF2B5EF4-FFF2-40B4-BE49-F238E27FC236}">
                    <a16:creationId xmlns:a16="http://schemas.microsoft.com/office/drawing/2014/main" id="{5B85E49B-EB09-47A7-B9E6-2C9435C952A3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81;p33">
                <a:extLst>
                  <a:ext uri="{FF2B5EF4-FFF2-40B4-BE49-F238E27FC236}">
                    <a16:creationId xmlns:a16="http://schemas.microsoft.com/office/drawing/2014/main" id="{33C090C6-3783-44C1-A418-09668A049A66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82;p33">
                <a:extLst>
                  <a:ext uri="{FF2B5EF4-FFF2-40B4-BE49-F238E27FC236}">
                    <a16:creationId xmlns:a16="http://schemas.microsoft.com/office/drawing/2014/main" id="{8FB47096-E746-4C1F-8E55-0636F1CC667F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83;p33">
                <a:extLst>
                  <a:ext uri="{FF2B5EF4-FFF2-40B4-BE49-F238E27FC236}">
                    <a16:creationId xmlns:a16="http://schemas.microsoft.com/office/drawing/2014/main" id="{95DD8FF8-366F-444B-8A3A-D28F82AE33EA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84;p33">
                <a:extLst>
                  <a:ext uri="{FF2B5EF4-FFF2-40B4-BE49-F238E27FC236}">
                    <a16:creationId xmlns:a16="http://schemas.microsoft.com/office/drawing/2014/main" id="{42B2A14C-C5F4-444C-B949-031C9AB13975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85;p33">
                <a:extLst>
                  <a:ext uri="{FF2B5EF4-FFF2-40B4-BE49-F238E27FC236}">
                    <a16:creationId xmlns:a16="http://schemas.microsoft.com/office/drawing/2014/main" id="{2DC3AD2E-E6E3-4B4F-92BF-7BDD9D566A62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86;p33">
                <a:extLst>
                  <a:ext uri="{FF2B5EF4-FFF2-40B4-BE49-F238E27FC236}">
                    <a16:creationId xmlns:a16="http://schemas.microsoft.com/office/drawing/2014/main" id="{B484ED63-9973-4390-BCDF-63B5255CBDAC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87;p33">
                <a:extLst>
                  <a:ext uri="{FF2B5EF4-FFF2-40B4-BE49-F238E27FC236}">
                    <a16:creationId xmlns:a16="http://schemas.microsoft.com/office/drawing/2014/main" id="{C409894E-6DAD-4779-93E2-4ED970A26070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Picture 2" descr="Line logo png 8 » PNG Image">
              <a:extLst>
                <a:ext uri="{FF2B5EF4-FFF2-40B4-BE49-F238E27FC236}">
                  <a16:creationId xmlns:a16="http://schemas.microsoft.com/office/drawing/2014/main" id="{3B5B226F-08CD-4F6E-9CB4-3C2FE5E82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2799">
              <a:off x="3133623" y="980396"/>
              <a:ext cx="709829" cy="7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oogle Shape;777;p59">
              <a:extLst>
                <a:ext uri="{FF2B5EF4-FFF2-40B4-BE49-F238E27FC236}">
                  <a16:creationId xmlns:a16="http://schemas.microsoft.com/office/drawing/2014/main" id="{EA01EEED-A0B9-4D7A-9FE8-E1892C1F25DF}"/>
                </a:ext>
              </a:extLst>
            </p:cNvPr>
            <p:cNvGrpSpPr/>
            <p:nvPr/>
          </p:nvGrpSpPr>
          <p:grpSpPr>
            <a:xfrm rot="21442799">
              <a:off x="2848775" y="422765"/>
              <a:ext cx="1304143" cy="2678641"/>
              <a:chOff x="5657063" y="984250"/>
              <a:chExt cx="1690567" cy="3447951"/>
            </a:xfrm>
            <a:solidFill>
              <a:schemeClr val="accent2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Google Shape;778;p59">
                <a:extLst>
                  <a:ext uri="{FF2B5EF4-FFF2-40B4-BE49-F238E27FC236}">
                    <a16:creationId xmlns:a16="http://schemas.microsoft.com/office/drawing/2014/main" id="{A0679E10-CCFC-449B-B875-7CA0F5A5EFFE}"/>
                  </a:ext>
                </a:extLst>
              </p:cNvPr>
              <p:cNvSpPr/>
              <p:nvPr/>
            </p:nvSpPr>
            <p:spPr>
              <a:xfrm>
                <a:off x="5657063" y="984250"/>
                <a:ext cx="1690567" cy="3447951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9670" extrusionOk="0">
                    <a:moveTo>
                      <a:pt x="8161" y="2281"/>
                    </a:moveTo>
                    <a:cubicBezTo>
                      <a:pt x="8328" y="2281"/>
                      <a:pt x="8474" y="2427"/>
                      <a:pt x="8474" y="2595"/>
                    </a:cubicBezTo>
                    <a:lnTo>
                      <a:pt x="8474" y="2616"/>
                    </a:lnTo>
                    <a:cubicBezTo>
                      <a:pt x="8474" y="2804"/>
                      <a:pt x="8328" y="2929"/>
                      <a:pt x="8161" y="2929"/>
                    </a:cubicBezTo>
                    <a:lnTo>
                      <a:pt x="6026" y="2929"/>
                    </a:lnTo>
                    <a:cubicBezTo>
                      <a:pt x="5838" y="2929"/>
                      <a:pt x="5692" y="2804"/>
                      <a:pt x="5692" y="2616"/>
                    </a:cubicBezTo>
                    <a:lnTo>
                      <a:pt x="5692" y="2595"/>
                    </a:lnTo>
                    <a:cubicBezTo>
                      <a:pt x="5692" y="2427"/>
                      <a:pt x="5838" y="2281"/>
                      <a:pt x="6026" y="2281"/>
                    </a:cubicBezTo>
                    <a:close/>
                    <a:moveTo>
                      <a:pt x="13036" y="4248"/>
                    </a:moveTo>
                    <a:lnTo>
                      <a:pt x="13036" y="25422"/>
                    </a:lnTo>
                    <a:lnTo>
                      <a:pt x="1151" y="25422"/>
                    </a:lnTo>
                    <a:lnTo>
                      <a:pt x="1151" y="4248"/>
                    </a:lnTo>
                    <a:close/>
                    <a:moveTo>
                      <a:pt x="1988" y="0"/>
                    </a:moveTo>
                    <a:cubicBezTo>
                      <a:pt x="900" y="0"/>
                      <a:pt x="0" y="900"/>
                      <a:pt x="0" y="2009"/>
                    </a:cubicBezTo>
                    <a:lnTo>
                      <a:pt x="0" y="27661"/>
                    </a:lnTo>
                    <a:cubicBezTo>
                      <a:pt x="0" y="28770"/>
                      <a:pt x="900" y="29670"/>
                      <a:pt x="1988" y="29670"/>
                    </a:cubicBezTo>
                    <a:lnTo>
                      <a:pt x="12010" y="29670"/>
                    </a:lnTo>
                    <a:cubicBezTo>
                      <a:pt x="13119" y="29670"/>
                      <a:pt x="14019" y="28770"/>
                      <a:pt x="14019" y="27661"/>
                    </a:cubicBezTo>
                    <a:lnTo>
                      <a:pt x="14019" y="2009"/>
                    </a:lnTo>
                    <a:cubicBezTo>
                      <a:pt x="14019" y="900"/>
                      <a:pt x="13119" y="0"/>
                      <a:pt x="12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779;p59">
                <a:extLst>
                  <a:ext uri="{FF2B5EF4-FFF2-40B4-BE49-F238E27FC236}">
                    <a16:creationId xmlns:a16="http://schemas.microsoft.com/office/drawing/2014/main" id="{97DF5A75-C208-4084-AC12-EAA23232E2E4}"/>
                  </a:ext>
                </a:extLst>
              </p:cNvPr>
              <p:cNvSpPr/>
              <p:nvPr/>
            </p:nvSpPr>
            <p:spPr>
              <a:xfrm>
                <a:off x="6376650" y="4058925"/>
                <a:ext cx="251400" cy="2514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5" name="Picture 104" descr="Graphical user interface&#10;&#10;Description automatically generated">
            <a:extLst>
              <a:ext uri="{FF2B5EF4-FFF2-40B4-BE49-F238E27FC236}">
                <a16:creationId xmlns:a16="http://schemas.microsoft.com/office/drawing/2014/main" id="{8FD6D848-98FC-4556-8CE9-AAA8A4BD0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866"/>
          <a:stretch/>
        </p:blipFill>
        <p:spPr>
          <a:xfrm>
            <a:off x="2816313" y="1474940"/>
            <a:ext cx="3171335" cy="2118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7" name="Google Shape;273;p36">
            <a:extLst>
              <a:ext uri="{FF2B5EF4-FFF2-40B4-BE49-F238E27FC236}">
                <a16:creationId xmlns:a16="http://schemas.microsoft.com/office/drawing/2014/main" id="{B4315236-E18A-42FF-9A99-8A167D7CDF62}"/>
              </a:ext>
            </a:extLst>
          </p:cNvPr>
          <p:cNvSpPr txBox="1">
            <a:spLocks/>
          </p:cNvSpPr>
          <p:nvPr/>
        </p:nvSpPr>
        <p:spPr>
          <a:xfrm>
            <a:off x="6142677" y="2981798"/>
            <a:ext cx="2057400" cy="162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Profile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Personal info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Leave permission</a:t>
            </a:r>
          </a:p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Time history</a:t>
            </a:r>
          </a:p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Sign in (For HR)</a:t>
            </a:r>
            <a:endParaRPr lang="th-TH" sz="20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sp>
        <p:nvSpPr>
          <p:cNvPr id="111" name="Google Shape;273;p36">
            <a:extLst>
              <a:ext uri="{FF2B5EF4-FFF2-40B4-BE49-F238E27FC236}">
                <a16:creationId xmlns:a16="http://schemas.microsoft.com/office/drawing/2014/main" id="{85219E97-CD53-4F12-B505-1358861691DF}"/>
              </a:ext>
            </a:extLst>
          </p:cNvPr>
          <p:cNvSpPr txBox="1">
            <a:spLocks/>
          </p:cNvSpPr>
          <p:nvPr/>
        </p:nvSpPr>
        <p:spPr>
          <a:xfrm>
            <a:off x="4253294" y="698922"/>
            <a:ext cx="1471987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Clock In / Out</a:t>
            </a:r>
          </a:p>
        </p:txBody>
      </p:sp>
      <p:sp>
        <p:nvSpPr>
          <p:cNvPr id="112" name="Google Shape;273;p36">
            <a:extLst>
              <a:ext uri="{FF2B5EF4-FFF2-40B4-BE49-F238E27FC236}">
                <a16:creationId xmlns:a16="http://schemas.microsoft.com/office/drawing/2014/main" id="{4A6A65FB-F9FF-43F5-9F58-72CD5AB18242}"/>
              </a:ext>
            </a:extLst>
          </p:cNvPr>
          <p:cNvSpPr txBox="1">
            <a:spLocks/>
          </p:cNvSpPr>
          <p:nvPr/>
        </p:nvSpPr>
        <p:spPr>
          <a:xfrm>
            <a:off x="2650043" y="3911856"/>
            <a:ext cx="1396985" cy="44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Change shift</a:t>
            </a:r>
          </a:p>
        </p:txBody>
      </p:sp>
      <p:sp>
        <p:nvSpPr>
          <p:cNvPr id="113" name="Google Shape;273;p36">
            <a:extLst>
              <a:ext uri="{FF2B5EF4-FFF2-40B4-BE49-F238E27FC236}">
                <a16:creationId xmlns:a16="http://schemas.microsoft.com/office/drawing/2014/main" id="{DE823137-4A11-46E3-8633-2668825E5CC9}"/>
              </a:ext>
            </a:extLst>
          </p:cNvPr>
          <p:cNvSpPr txBox="1">
            <a:spLocks/>
          </p:cNvSpPr>
          <p:nvPr/>
        </p:nvSpPr>
        <p:spPr>
          <a:xfrm>
            <a:off x="4076384" y="3864908"/>
            <a:ext cx="7408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Leave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sp>
        <p:nvSpPr>
          <p:cNvPr id="114" name="Google Shape;273;p36">
            <a:extLst>
              <a:ext uri="{FF2B5EF4-FFF2-40B4-BE49-F238E27FC236}">
                <a16:creationId xmlns:a16="http://schemas.microsoft.com/office/drawing/2014/main" id="{084B25A2-8755-418A-A5F3-FD39E3A11EEB}"/>
              </a:ext>
            </a:extLst>
          </p:cNvPr>
          <p:cNvSpPr txBox="1">
            <a:spLocks/>
          </p:cNvSpPr>
          <p:nvPr/>
        </p:nvSpPr>
        <p:spPr>
          <a:xfrm>
            <a:off x="2874217" y="698923"/>
            <a:ext cx="96265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My shift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23A0219-C601-4248-A323-F285D17AD724}"/>
              </a:ext>
            </a:extLst>
          </p:cNvPr>
          <p:cNvCxnSpPr>
            <a:cxnSpLocks/>
          </p:cNvCxnSpPr>
          <p:nvPr/>
        </p:nvCxnSpPr>
        <p:spPr>
          <a:xfrm flipV="1">
            <a:off x="3348536" y="1105072"/>
            <a:ext cx="0" cy="388748"/>
          </a:xfrm>
          <a:prstGeom prst="straightConnector1">
            <a:avLst/>
          </a:prstGeom>
          <a:ln>
            <a:solidFill>
              <a:srgbClr val="B97B5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D55F95-5D29-4607-926B-FBA3F653E8BF}"/>
              </a:ext>
            </a:extLst>
          </p:cNvPr>
          <p:cNvCxnSpPr>
            <a:cxnSpLocks/>
          </p:cNvCxnSpPr>
          <p:nvPr/>
        </p:nvCxnSpPr>
        <p:spPr>
          <a:xfrm flipV="1">
            <a:off x="4992280" y="1092756"/>
            <a:ext cx="0" cy="388748"/>
          </a:xfrm>
          <a:prstGeom prst="straightConnector1">
            <a:avLst/>
          </a:prstGeom>
          <a:ln>
            <a:solidFill>
              <a:srgbClr val="CC8B6B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C2B38F4-4EF1-4CED-97EB-302F986AB40C}"/>
              </a:ext>
            </a:extLst>
          </p:cNvPr>
          <p:cNvCxnSpPr>
            <a:cxnSpLocks/>
          </p:cNvCxnSpPr>
          <p:nvPr/>
        </p:nvCxnSpPr>
        <p:spPr>
          <a:xfrm>
            <a:off x="3358535" y="3577844"/>
            <a:ext cx="0" cy="383954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8A9E959-FB3A-43AF-85BC-0F68412619D8}"/>
              </a:ext>
            </a:extLst>
          </p:cNvPr>
          <p:cNvCxnSpPr>
            <a:cxnSpLocks/>
          </p:cNvCxnSpPr>
          <p:nvPr/>
        </p:nvCxnSpPr>
        <p:spPr>
          <a:xfrm>
            <a:off x="4401980" y="3593471"/>
            <a:ext cx="0" cy="383954"/>
          </a:xfrm>
          <a:prstGeom prst="straightConnector1">
            <a:avLst/>
          </a:prstGeom>
          <a:ln>
            <a:solidFill>
              <a:srgbClr val="5D3F35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112966C-E591-4F48-912F-6C3A23267FA4}"/>
              </a:ext>
            </a:extLst>
          </p:cNvPr>
          <p:cNvCxnSpPr>
            <a:cxnSpLocks/>
          </p:cNvCxnSpPr>
          <p:nvPr/>
        </p:nvCxnSpPr>
        <p:spPr>
          <a:xfrm>
            <a:off x="5987648" y="2713054"/>
            <a:ext cx="449437" cy="268488"/>
          </a:xfrm>
          <a:prstGeom prst="bentConnector3">
            <a:avLst>
              <a:gd name="adj1" fmla="val 100056"/>
            </a:avLst>
          </a:prstGeom>
          <a:ln>
            <a:solidFill>
              <a:srgbClr val="3F262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0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07" grpId="0"/>
      <p:bldP spid="111" grpId="0"/>
      <p:bldP spid="112" grpId="0"/>
      <p:bldP spid="113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F9DFC-455B-40FB-8788-460BED8C9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14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B7780-FE70-48AA-BB0B-BBB271BF23B9}"/>
              </a:ext>
            </a:extLst>
          </p:cNvPr>
          <p:cNvGrpSpPr/>
          <p:nvPr/>
        </p:nvGrpSpPr>
        <p:grpSpPr>
          <a:xfrm>
            <a:off x="3659066" y="328954"/>
            <a:ext cx="1825867" cy="4644158"/>
            <a:chOff x="780596" y="328954"/>
            <a:chExt cx="1825867" cy="4644158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1307E12-5D79-4897-83DE-404BF4D9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851" y="328954"/>
              <a:ext cx="1731601" cy="328693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2B93B8-2B92-4211-84EC-2E81CB6CD2CF}"/>
                </a:ext>
              </a:extLst>
            </p:cNvPr>
            <p:cNvSpPr/>
            <p:nvPr/>
          </p:nvSpPr>
          <p:spPr>
            <a:xfrm>
              <a:off x="868081" y="3447557"/>
              <a:ext cx="1669143" cy="1194081"/>
            </a:xfrm>
            <a:prstGeom prst="rect">
              <a:avLst/>
            </a:prstGeom>
            <a:solidFill>
              <a:srgbClr val="EE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18284574-2A3C-468A-A86C-7B6800E6533C}"/>
                </a:ext>
              </a:extLst>
            </p:cNvPr>
            <p:cNvGrpSpPr/>
            <p:nvPr/>
          </p:nvGrpSpPr>
          <p:grpSpPr>
            <a:xfrm>
              <a:off x="780596" y="3454928"/>
              <a:ext cx="1825867" cy="1518184"/>
              <a:chOff x="287316" y="164340"/>
              <a:chExt cx="2425665" cy="2016910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FF838EC-A872-4555-BBA2-59BF52DD20B2}"/>
                  </a:ext>
                </a:extLst>
              </p:cNvPr>
              <p:cNvSpPr/>
              <p:nvPr/>
            </p:nvSpPr>
            <p:spPr>
              <a:xfrm>
                <a:off x="336913" y="220816"/>
                <a:ext cx="2341584" cy="1300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7" name="Google Shape;1699;p33">
                <a:extLst>
                  <a:ext uri="{FF2B5EF4-FFF2-40B4-BE49-F238E27FC236}">
                    <a16:creationId xmlns:a16="http://schemas.microsoft.com/office/drawing/2014/main" id="{2259BF2D-5FDA-49C3-8C6E-1A1BAB1EFD83}"/>
                  </a:ext>
                </a:extLst>
              </p:cNvPr>
              <p:cNvGrpSpPr/>
              <p:nvPr/>
            </p:nvGrpSpPr>
            <p:grpSpPr>
              <a:xfrm>
                <a:off x="978540" y="353711"/>
                <a:ext cx="1066077" cy="1570746"/>
                <a:chOff x="1982800" y="238550"/>
                <a:chExt cx="3509000" cy="5170125"/>
              </a:xfrm>
            </p:grpSpPr>
            <p:sp>
              <p:nvSpPr>
                <p:cNvPr id="223" name="Google Shape;1700;p33">
                  <a:extLst>
                    <a:ext uri="{FF2B5EF4-FFF2-40B4-BE49-F238E27FC236}">
                      <a16:creationId xmlns:a16="http://schemas.microsoft.com/office/drawing/2014/main" id="{7F14FAD8-AB7A-45F8-8F7C-9D36DCEC4FF7}"/>
                    </a:ext>
                  </a:extLst>
                </p:cNvPr>
                <p:cNvSpPr/>
                <p:nvPr/>
              </p:nvSpPr>
              <p:spPr>
                <a:xfrm>
                  <a:off x="2054750" y="2643100"/>
                  <a:ext cx="3437050" cy="25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82" h="100819" extrusionOk="0">
                      <a:moveTo>
                        <a:pt x="83790" y="1"/>
                      </a:moveTo>
                      <a:cubicBezTo>
                        <a:pt x="36086" y="1"/>
                        <a:pt x="32377" y="44820"/>
                        <a:pt x="32377" y="44820"/>
                      </a:cubicBezTo>
                      <a:cubicBezTo>
                        <a:pt x="32377" y="44820"/>
                        <a:pt x="24574" y="36248"/>
                        <a:pt x="17277" y="36248"/>
                      </a:cubicBezTo>
                      <a:cubicBezTo>
                        <a:pt x="15461" y="36248"/>
                        <a:pt x="13677" y="36779"/>
                        <a:pt x="12052" y="38105"/>
                      </a:cubicBezTo>
                      <a:cubicBezTo>
                        <a:pt x="1" y="47938"/>
                        <a:pt x="22065" y="89188"/>
                        <a:pt x="22065" y="89188"/>
                      </a:cubicBezTo>
                      <a:cubicBezTo>
                        <a:pt x="22065" y="89188"/>
                        <a:pt x="10493" y="89488"/>
                        <a:pt x="14570" y="96743"/>
                      </a:cubicBezTo>
                      <a:cubicBezTo>
                        <a:pt x="16182" y="99630"/>
                        <a:pt x="35338" y="100818"/>
                        <a:pt x="57869" y="100818"/>
                      </a:cubicBezTo>
                      <a:cubicBezTo>
                        <a:pt x="91482" y="100818"/>
                        <a:pt x="132604" y="98174"/>
                        <a:pt x="134184" y="94584"/>
                      </a:cubicBezTo>
                      <a:cubicBezTo>
                        <a:pt x="137481" y="87210"/>
                        <a:pt x="126210" y="85591"/>
                        <a:pt x="126210" y="85591"/>
                      </a:cubicBezTo>
                      <a:cubicBezTo>
                        <a:pt x="135023" y="69223"/>
                        <a:pt x="136642" y="41163"/>
                        <a:pt x="125610" y="34867"/>
                      </a:cubicBezTo>
                      <a:cubicBezTo>
                        <a:pt x="124435" y="34205"/>
                        <a:pt x="123293" y="33922"/>
                        <a:pt x="122199" y="33922"/>
                      </a:cubicBezTo>
                      <a:cubicBezTo>
                        <a:pt x="115868" y="33922"/>
                        <a:pt x="111160" y="43381"/>
                        <a:pt x="111160" y="43381"/>
                      </a:cubicBezTo>
                      <a:cubicBezTo>
                        <a:pt x="109122" y="25094"/>
                        <a:pt x="93473" y="572"/>
                        <a:pt x="93473" y="572"/>
                      </a:cubicBezTo>
                      <a:cubicBezTo>
                        <a:pt x="90059" y="183"/>
                        <a:pt x="86835" y="1"/>
                        <a:pt x="837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1701;p33">
                  <a:extLst>
                    <a:ext uri="{FF2B5EF4-FFF2-40B4-BE49-F238E27FC236}">
                      <a16:creationId xmlns:a16="http://schemas.microsoft.com/office/drawing/2014/main" id="{4D1FE127-4CD5-462F-8F80-937ADD4DE8B8}"/>
                    </a:ext>
                  </a:extLst>
                </p:cNvPr>
                <p:cNvSpPr/>
                <p:nvPr/>
              </p:nvSpPr>
              <p:spPr>
                <a:xfrm>
                  <a:off x="2392000" y="4100325"/>
                  <a:ext cx="3048825" cy="106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53" h="42530" extrusionOk="0">
                      <a:moveTo>
                        <a:pt x="80911" y="0"/>
                      </a:moveTo>
                      <a:cubicBezTo>
                        <a:pt x="79378" y="0"/>
                        <a:pt x="78007" y="1458"/>
                        <a:pt x="76985" y="2480"/>
                      </a:cubicBezTo>
                      <a:cubicBezTo>
                        <a:pt x="73928" y="5478"/>
                        <a:pt x="71829" y="9255"/>
                        <a:pt x="68711" y="12193"/>
                      </a:cubicBezTo>
                      <a:cubicBezTo>
                        <a:pt x="66441" y="14413"/>
                        <a:pt x="63363" y="16846"/>
                        <a:pt x="60015" y="16846"/>
                      </a:cubicBezTo>
                      <a:cubicBezTo>
                        <a:pt x="59384" y="16846"/>
                        <a:pt x="58745" y="16759"/>
                        <a:pt x="58099" y="16570"/>
                      </a:cubicBezTo>
                      <a:cubicBezTo>
                        <a:pt x="56240" y="16090"/>
                        <a:pt x="53602" y="14111"/>
                        <a:pt x="53123" y="12193"/>
                      </a:cubicBezTo>
                      <a:lnTo>
                        <a:pt x="53123" y="12193"/>
                      </a:lnTo>
                      <a:cubicBezTo>
                        <a:pt x="52091" y="14371"/>
                        <a:pt x="54348" y="32998"/>
                        <a:pt x="49043" y="32998"/>
                      </a:cubicBezTo>
                      <a:cubicBezTo>
                        <a:pt x="48800" y="32998"/>
                        <a:pt x="48541" y="32959"/>
                        <a:pt x="48266" y="32878"/>
                      </a:cubicBezTo>
                      <a:cubicBezTo>
                        <a:pt x="42210" y="31079"/>
                        <a:pt x="44429" y="9914"/>
                        <a:pt x="44429" y="9914"/>
                      </a:cubicBezTo>
                      <a:lnTo>
                        <a:pt x="40891" y="7156"/>
                      </a:lnTo>
                      <a:lnTo>
                        <a:pt x="17988" y="29820"/>
                      </a:lnTo>
                      <a:cubicBezTo>
                        <a:pt x="17988" y="29820"/>
                        <a:pt x="20566" y="36176"/>
                        <a:pt x="12652" y="37255"/>
                      </a:cubicBezTo>
                      <a:cubicBezTo>
                        <a:pt x="11977" y="37340"/>
                        <a:pt x="11303" y="37379"/>
                        <a:pt x="10635" y="37379"/>
                      </a:cubicBezTo>
                      <a:cubicBezTo>
                        <a:pt x="6617" y="37379"/>
                        <a:pt x="2820" y="35962"/>
                        <a:pt x="301" y="34677"/>
                      </a:cubicBezTo>
                      <a:lnTo>
                        <a:pt x="301" y="34677"/>
                      </a:lnTo>
                      <a:cubicBezTo>
                        <a:pt x="1" y="35696"/>
                        <a:pt x="181" y="36955"/>
                        <a:pt x="1020" y="38454"/>
                      </a:cubicBezTo>
                      <a:cubicBezTo>
                        <a:pt x="2656" y="41341"/>
                        <a:pt x="21827" y="42529"/>
                        <a:pt x="44366" y="42529"/>
                      </a:cubicBezTo>
                      <a:cubicBezTo>
                        <a:pt x="77992" y="42529"/>
                        <a:pt x="119114" y="39885"/>
                        <a:pt x="120694" y="36295"/>
                      </a:cubicBezTo>
                      <a:cubicBezTo>
                        <a:pt x="121953" y="33477"/>
                        <a:pt x="121114" y="31499"/>
                        <a:pt x="119555" y="30120"/>
                      </a:cubicBezTo>
                      <a:cubicBezTo>
                        <a:pt x="119375" y="30899"/>
                        <a:pt x="119075" y="31739"/>
                        <a:pt x="118835" y="32638"/>
                      </a:cubicBezTo>
                      <a:cubicBezTo>
                        <a:pt x="117906" y="35531"/>
                        <a:pt x="108508" y="37042"/>
                        <a:pt x="99933" y="37042"/>
                      </a:cubicBezTo>
                      <a:cubicBezTo>
                        <a:pt x="94115" y="37042"/>
                        <a:pt x="88676" y="36346"/>
                        <a:pt x="86519" y="34916"/>
                      </a:cubicBezTo>
                      <a:cubicBezTo>
                        <a:pt x="83341" y="32818"/>
                        <a:pt x="83641" y="26043"/>
                        <a:pt x="83581" y="22745"/>
                      </a:cubicBezTo>
                      <a:cubicBezTo>
                        <a:pt x="83521" y="19448"/>
                        <a:pt x="83581" y="16150"/>
                        <a:pt x="83820" y="12852"/>
                      </a:cubicBezTo>
                      <a:cubicBezTo>
                        <a:pt x="83940" y="10094"/>
                        <a:pt x="84600" y="7096"/>
                        <a:pt x="84360" y="4338"/>
                      </a:cubicBezTo>
                      <a:cubicBezTo>
                        <a:pt x="84240" y="2719"/>
                        <a:pt x="83401" y="681"/>
                        <a:pt x="81722" y="141"/>
                      </a:cubicBezTo>
                      <a:cubicBezTo>
                        <a:pt x="81447" y="44"/>
                        <a:pt x="81177" y="0"/>
                        <a:pt x="809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1702;p33">
                  <a:extLst>
                    <a:ext uri="{FF2B5EF4-FFF2-40B4-BE49-F238E27FC236}">
                      <a16:creationId xmlns:a16="http://schemas.microsoft.com/office/drawing/2014/main" id="{73423FC3-259E-48C1-916C-D3EA3A908EED}"/>
                    </a:ext>
                  </a:extLst>
                </p:cNvPr>
                <p:cNvSpPr/>
                <p:nvPr/>
              </p:nvSpPr>
              <p:spPr>
                <a:xfrm>
                  <a:off x="3869950" y="2745825"/>
                  <a:ext cx="1602350" cy="21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94" h="84696" extrusionOk="0">
                      <a:moveTo>
                        <a:pt x="53664" y="81538"/>
                      </a:moveTo>
                      <a:cubicBezTo>
                        <a:pt x="53663" y="81539"/>
                        <a:pt x="53662" y="81541"/>
                        <a:pt x="53662" y="81542"/>
                      </a:cubicBezTo>
                      <a:lnTo>
                        <a:pt x="54021" y="81602"/>
                      </a:lnTo>
                      <a:cubicBezTo>
                        <a:pt x="53902" y="81579"/>
                        <a:pt x="53783" y="81558"/>
                        <a:pt x="53664" y="81538"/>
                      </a:cubicBezTo>
                      <a:close/>
                      <a:moveTo>
                        <a:pt x="23024" y="0"/>
                      </a:moveTo>
                      <a:cubicBezTo>
                        <a:pt x="20565" y="3058"/>
                        <a:pt x="16968" y="5097"/>
                        <a:pt x="13071" y="5636"/>
                      </a:cubicBezTo>
                      <a:cubicBezTo>
                        <a:pt x="2279" y="7495"/>
                        <a:pt x="8454" y="15649"/>
                        <a:pt x="4257" y="22964"/>
                      </a:cubicBezTo>
                      <a:cubicBezTo>
                        <a:pt x="2758" y="25602"/>
                        <a:pt x="480" y="27341"/>
                        <a:pt x="180" y="30458"/>
                      </a:cubicBezTo>
                      <a:cubicBezTo>
                        <a:pt x="0" y="31957"/>
                        <a:pt x="180" y="33396"/>
                        <a:pt x="720" y="34775"/>
                      </a:cubicBezTo>
                      <a:cubicBezTo>
                        <a:pt x="1319" y="36334"/>
                        <a:pt x="2099" y="37833"/>
                        <a:pt x="3058" y="39212"/>
                      </a:cubicBezTo>
                      <a:cubicBezTo>
                        <a:pt x="4437" y="41311"/>
                        <a:pt x="4377" y="43589"/>
                        <a:pt x="5336" y="45867"/>
                      </a:cubicBezTo>
                      <a:cubicBezTo>
                        <a:pt x="6356" y="48446"/>
                        <a:pt x="8394" y="50484"/>
                        <a:pt x="9533" y="53002"/>
                      </a:cubicBezTo>
                      <a:cubicBezTo>
                        <a:pt x="10751" y="55553"/>
                        <a:pt x="7821" y="75980"/>
                        <a:pt x="14614" y="75980"/>
                      </a:cubicBezTo>
                      <a:cubicBezTo>
                        <a:pt x="14847" y="75980"/>
                        <a:pt x="15092" y="75956"/>
                        <a:pt x="15349" y="75906"/>
                      </a:cubicBezTo>
                      <a:cubicBezTo>
                        <a:pt x="19726" y="75066"/>
                        <a:pt x="17987" y="65353"/>
                        <a:pt x="18227" y="62416"/>
                      </a:cubicBezTo>
                      <a:lnTo>
                        <a:pt x="18227" y="62416"/>
                      </a:lnTo>
                      <a:cubicBezTo>
                        <a:pt x="22364" y="65773"/>
                        <a:pt x="19246" y="72428"/>
                        <a:pt x="20446" y="76925"/>
                      </a:cubicBezTo>
                      <a:cubicBezTo>
                        <a:pt x="21345" y="80163"/>
                        <a:pt x="24643" y="83760"/>
                        <a:pt x="28000" y="84420"/>
                      </a:cubicBezTo>
                      <a:cubicBezTo>
                        <a:pt x="29033" y="84612"/>
                        <a:pt x="30064" y="84695"/>
                        <a:pt x="31092" y="84695"/>
                      </a:cubicBezTo>
                      <a:cubicBezTo>
                        <a:pt x="37659" y="84695"/>
                        <a:pt x="44155" y="81307"/>
                        <a:pt x="50790" y="81307"/>
                      </a:cubicBezTo>
                      <a:cubicBezTo>
                        <a:pt x="51745" y="81307"/>
                        <a:pt x="52703" y="81377"/>
                        <a:pt x="53664" y="81538"/>
                      </a:cubicBezTo>
                      <a:lnTo>
                        <a:pt x="53664" y="81538"/>
                      </a:lnTo>
                      <a:cubicBezTo>
                        <a:pt x="62475" y="65109"/>
                        <a:pt x="64093" y="37113"/>
                        <a:pt x="53062" y="30818"/>
                      </a:cubicBezTo>
                      <a:cubicBezTo>
                        <a:pt x="51874" y="30139"/>
                        <a:pt x="50719" y="29850"/>
                        <a:pt x="49613" y="29850"/>
                      </a:cubicBezTo>
                      <a:cubicBezTo>
                        <a:pt x="43302" y="29850"/>
                        <a:pt x="38612" y="39272"/>
                        <a:pt x="38612" y="39272"/>
                      </a:cubicBezTo>
                      <a:cubicBezTo>
                        <a:pt x="36994" y="25182"/>
                        <a:pt x="27401" y="7375"/>
                        <a:pt x="2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1703;p33">
                  <a:extLst>
                    <a:ext uri="{FF2B5EF4-FFF2-40B4-BE49-F238E27FC236}">
                      <a16:creationId xmlns:a16="http://schemas.microsoft.com/office/drawing/2014/main" id="{F936417B-6764-434E-883A-13BFB950E4F7}"/>
                    </a:ext>
                  </a:extLst>
                </p:cNvPr>
                <p:cNvSpPr/>
                <p:nvPr/>
              </p:nvSpPr>
              <p:spPr>
                <a:xfrm>
                  <a:off x="3869950" y="3253950"/>
                  <a:ext cx="1510925" cy="160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37" h="64371" extrusionOk="0">
                      <a:moveTo>
                        <a:pt x="18527" y="1"/>
                      </a:moveTo>
                      <a:lnTo>
                        <a:pt x="18527" y="1"/>
                      </a:lnTo>
                      <a:cubicBezTo>
                        <a:pt x="18524" y="7"/>
                        <a:pt x="18521" y="13"/>
                        <a:pt x="18519" y="19"/>
                      </a:cubicBezTo>
                      <a:lnTo>
                        <a:pt x="18519" y="19"/>
                      </a:lnTo>
                      <a:cubicBezTo>
                        <a:pt x="18521" y="13"/>
                        <a:pt x="18524" y="7"/>
                        <a:pt x="18527" y="1"/>
                      </a:cubicBezTo>
                      <a:close/>
                      <a:moveTo>
                        <a:pt x="53603" y="61155"/>
                      </a:moveTo>
                      <a:lnTo>
                        <a:pt x="53603" y="61155"/>
                      </a:lnTo>
                      <a:cubicBezTo>
                        <a:pt x="53602" y="61156"/>
                        <a:pt x="53602" y="61156"/>
                        <a:pt x="53602" y="61157"/>
                      </a:cubicBezTo>
                      <a:lnTo>
                        <a:pt x="53961" y="61217"/>
                      </a:lnTo>
                      <a:cubicBezTo>
                        <a:pt x="53842" y="61195"/>
                        <a:pt x="53722" y="61174"/>
                        <a:pt x="53603" y="61155"/>
                      </a:cubicBezTo>
                      <a:close/>
                      <a:moveTo>
                        <a:pt x="18519" y="19"/>
                      </a:moveTo>
                      <a:lnTo>
                        <a:pt x="18519" y="19"/>
                      </a:lnTo>
                      <a:cubicBezTo>
                        <a:pt x="17984" y="1213"/>
                        <a:pt x="17627" y="2526"/>
                        <a:pt x="17568" y="3898"/>
                      </a:cubicBezTo>
                      <a:cubicBezTo>
                        <a:pt x="17088" y="8814"/>
                        <a:pt x="17028" y="13731"/>
                        <a:pt x="16788" y="18707"/>
                      </a:cubicBezTo>
                      <a:cubicBezTo>
                        <a:pt x="16728" y="20866"/>
                        <a:pt x="15589" y="22904"/>
                        <a:pt x="15649" y="25063"/>
                      </a:cubicBezTo>
                      <a:cubicBezTo>
                        <a:pt x="15769" y="27341"/>
                        <a:pt x="16368" y="29440"/>
                        <a:pt x="15889" y="31778"/>
                      </a:cubicBezTo>
                      <a:cubicBezTo>
                        <a:pt x="15769" y="32318"/>
                        <a:pt x="15349" y="34236"/>
                        <a:pt x="14630" y="34356"/>
                      </a:cubicBezTo>
                      <a:cubicBezTo>
                        <a:pt x="14576" y="34364"/>
                        <a:pt x="14526" y="34368"/>
                        <a:pt x="14478" y="34368"/>
                      </a:cubicBezTo>
                      <a:cubicBezTo>
                        <a:pt x="13446" y="34368"/>
                        <a:pt x="13610" y="32591"/>
                        <a:pt x="13610" y="32018"/>
                      </a:cubicBezTo>
                      <a:cubicBezTo>
                        <a:pt x="13610" y="29799"/>
                        <a:pt x="11752" y="28600"/>
                        <a:pt x="11212" y="26442"/>
                      </a:cubicBezTo>
                      <a:cubicBezTo>
                        <a:pt x="10553" y="23864"/>
                        <a:pt x="9054" y="21525"/>
                        <a:pt x="7015" y="19786"/>
                      </a:cubicBezTo>
                      <a:cubicBezTo>
                        <a:pt x="5516" y="18647"/>
                        <a:pt x="4077" y="17868"/>
                        <a:pt x="2938" y="16309"/>
                      </a:cubicBezTo>
                      <a:cubicBezTo>
                        <a:pt x="1979" y="14930"/>
                        <a:pt x="840" y="13731"/>
                        <a:pt x="240" y="12172"/>
                      </a:cubicBezTo>
                      <a:lnTo>
                        <a:pt x="240" y="12172"/>
                      </a:lnTo>
                      <a:cubicBezTo>
                        <a:pt x="0" y="12891"/>
                        <a:pt x="480" y="13731"/>
                        <a:pt x="720" y="14450"/>
                      </a:cubicBezTo>
                      <a:cubicBezTo>
                        <a:pt x="1319" y="16009"/>
                        <a:pt x="2159" y="17508"/>
                        <a:pt x="3058" y="18887"/>
                      </a:cubicBezTo>
                      <a:cubicBezTo>
                        <a:pt x="4437" y="20986"/>
                        <a:pt x="4437" y="23264"/>
                        <a:pt x="5336" y="25542"/>
                      </a:cubicBezTo>
                      <a:cubicBezTo>
                        <a:pt x="6356" y="28121"/>
                        <a:pt x="8394" y="30159"/>
                        <a:pt x="9593" y="32677"/>
                      </a:cubicBezTo>
                      <a:cubicBezTo>
                        <a:pt x="10753" y="35228"/>
                        <a:pt x="7821" y="55655"/>
                        <a:pt x="14614" y="55655"/>
                      </a:cubicBezTo>
                      <a:cubicBezTo>
                        <a:pt x="14847" y="55655"/>
                        <a:pt x="15092" y="55631"/>
                        <a:pt x="15349" y="55581"/>
                      </a:cubicBezTo>
                      <a:cubicBezTo>
                        <a:pt x="19726" y="54741"/>
                        <a:pt x="17987" y="45028"/>
                        <a:pt x="18227" y="42091"/>
                      </a:cubicBezTo>
                      <a:lnTo>
                        <a:pt x="18227" y="42091"/>
                      </a:lnTo>
                      <a:cubicBezTo>
                        <a:pt x="22424" y="45448"/>
                        <a:pt x="19246" y="52103"/>
                        <a:pt x="20505" y="56600"/>
                      </a:cubicBezTo>
                      <a:cubicBezTo>
                        <a:pt x="21345" y="59838"/>
                        <a:pt x="24702" y="63435"/>
                        <a:pt x="28000" y="64095"/>
                      </a:cubicBezTo>
                      <a:cubicBezTo>
                        <a:pt x="29025" y="64287"/>
                        <a:pt x="30049" y="64370"/>
                        <a:pt x="31072" y="64370"/>
                      </a:cubicBezTo>
                      <a:cubicBezTo>
                        <a:pt x="37638" y="64370"/>
                        <a:pt x="44163" y="60941"/>
                        <a:pt x="50833" y="60941"/>
                      </a:cubicBezTo>
                      <a:cubicBezTo>
                        <a:pt x="51754" y="60941"/>
                        <a:pt x="52676" y="61007"/>
                        <a:pt x="53603" y="61155"/>
                      </a:cubicBezTo>
                      <a:lnTo>
                        <a:pt x="53603" y="61155"/>
                      </a:lnTo>
                      <a:cubicBezTo>
                        <a:pt x="57199" y="54440"/>
                        <a:pt x="59597" y="45747"/>
                        <a:pt x="60437" y="37414"/>
                      </a:cubicBezTo>
                      <a:lnTo>
                        <a:pt x="60437" y="37414"/>
                      </a:lnTo>
                      <a:cubicBezTo>
                        <a:pt x="57694" y="43886"/>
                        <a:pt x="52694" y="51160"/>
                        <a:pt x="44473" y="51160"/>
                      </a:cubicBezTo>
                      <a:cubicBezTo>
                        <a:pt x="43707" y="51160"/>
                        <a:pt x="42913" y="51097"/>
                        <a:pt x="42090" y="50964"/>
                      </a:cubicBezTo>
                      <a:cubicBezTo>
                        <a:pt x="30039" y="49046"/>
                        <a:pt x="38373" y="25123"/>
                        <a:pt x="44009" y="11872"/>
                      </a:cubicBezTo>
                      <a:lnTo>
                        <a:pt x="44009" y="11872"/>
                      </a:lnTo>
                      <a:cubicBezTo>
                        <a:pt x="41790" y="13851"/>
                        <a:pt x="39931" y="16249"/>
                        <a:pt x="38552" y="18947"/>
                      </a:cubicBezTo>
                      <a:cubicBezTo>
                        <a:pt x="38193" y="15949"/>
                        <a:pt x="37593" y="13011"/>
                        <a:pt x="36754" y="10073"/>
                      </a:cubicBezTo>
                      <a:cubicBezTo>
                        <a:pt x="34895" y="15949"/>
                        <a:pt x="31538" y="24403"/>
                        <a:pt x="27221" y="25602"/>
                      </a:cubicBezTo>
                      <a:cubicBezTo>
                        <a:pt x="26947" y="25682"/>
                        <a:pt x="26683" y="25720"/>
                        <a:pt x="26429" y="25720"/>
                      </a:cubicBezTo>
                      <a:cubicBezTo>
                        <a:pt x="23076" y="25720"/>
                        <a:pt x="21478" y="19134"/>
                        <a:pt x="20865" y="16849"/>
                      </a:cubicBezTo>
                      <a:cubicBezTo>
                        <a:pt x="20206" y="14210"/>
                        <a:pt x="19666" y="11512"/>
                        <a:pt x="19246" y="8814"/>
                      </a:cubicBezTo>
                      <a:cubicBezTo>
                        <a:pt x="19067" y="7615"/>
                        <a:pt x="19007" y="6356"/>
                        <a:pt x="19067" y="5157"/>
                      </a:cubicBezTo>
                      <a:cubicBezTo>
                        <a:pt x="19067" y="3966"/>
                        <a:pt x="18120" y="941"/>
                        <a:pt x="18519" y="19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1704;p33">
                  <a:extLst>
                    <a:ext uri="{FF2B5EF4-FFF2-40B4-BE49-F238E27FC236}">
                      <a16:creationId xmlns:a16="http://schemas.microsoft.com/office/drawing/2014/main" id="{3877089A-EC84-4C25-B945-7A8490ACAD60}"/>
                    </a:ext>
                  </a:extLst>
                </p:cNvPr>
                <p:cNvSpPr/>
                <p:nvPr/>
              </p:nvSpPr>
              <p:spPr>
                <a:xfrm>
                  <a:off x="2080186" y="3541494"/>
                  <a:ext cx="1277253" cy="139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85" h="55566" extrusionOk="0">
                      <a:moveTo>
                        <a:pt x="16239" y="1"/>
                      </a:moveTo>
                      <a:cubicBezTo>
                        <a:pt x="14430" y="1"/>
                        <a:pt x="12652" y="530"/>
                        <a:pt x="11033" y="1852"/>
                      </a:cubicBezTo>
                      <a:cubicBezTo>
                        <a:pt x="1" y="10905"/>
                        <a:pt x="17508" y="46160"/>
                        <a:pt x="20566" y="52096"/>
                      </a:cubicBezTo>
                      <a:cubicBezTo>
                        <a:pt x="20840" y="52104"/>
                        <a:pt x="21115" y="52108"/>
                        <a:pt x="21390" y="52108"/>
                      </a:cubicBezTo>
                      <a:cubicBezTo>
                        <a:pt x="23039" y="52108"/>
                        <a:pt x="24669" y="51976"/>
                        <a:pt x="25902" y="51976"/>
                      </a:cubicBezTo>
                      <a:cubicBezTo>
                        <a:pt x="30219" y="51976"/>
                        <a:pt x="33876" y="53355"/>
                        <a:pt x="38073" y="53895"/>
                      </a:cubicBezTo>
                      <a:cubicBezTo>
                        <a:pt x="40072" y="54219"/>
                        <a:pt x="40903" y="55565"/>
                        <a:pt x="42715" y="55565"/>
                      </a:cubicBezTo>
                      <a:cubicBezTo>
                        <a:pt x="42914" y="55565"/>
                        <a:pt x="43124" y="55549"/>
                        <a:pt x="43350" y="55513"/>
                      </a:cubicBezTo>
                      <a:cubicBezTo>
                        <a:pt x="44789" y="55334"/>
                        <a:pt x="47247" y="54194"/>
                        <a:pt x="48086" y="52935"/>
                      </a:cubicBezTo>
                      <a:cubicBezTo>
                        <a:pt x="51084" y="48439"/>
                        <a:pt x="47247" y="42743"/>
                        <a:pt x="45868" y="38666"/>
                      </a:cubicBezTo>
                      <a:cubicBezTo>
                        <a:pt x="45088" y="36267"/>
                        <a:pt x="45928" y="34528"/>
                        <a:pt x="45868" y="32190"/>
                      </a:cubicBezTo>
                      <a:cubicBezTo>
                        <a:pt x="45808" y="29612"/>
                        <a:pt x="44069" y="26134"/>
                        <a:pt x="43110" y="23676"/>
                      </a:cubicBezTo>
                      <a:cubicBezTo>
                        <a:pt x="41251" y="18760"/>
                        <a:pt x="37654" y="13843"/>
                        <a:pt x="34476" y="9646"/>
                      </a:cubicBezTo>
                      <a:cubicBezTo>
                        <a:pt x="33637" y="8507"/>
                        <a:pt x="32677" y="7188"/>
                        <a:pt x="31718" y="5929"/>
                      </a:cubicBezTo>
                      <a:cubicBezTo>
                        <a:pt x="31418" y="7608"/>
                        <a:pt x="31358" y="8627"/>
                        <a:pt x="31358" y="8627"/>
                      </a:cubicBezTo>
                      <a:cubicBezTo>
                        <a:pt x="31358" y="8627"/>
                        <a:pt x="23541" y="1"/>
                        <a:pt x="162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1705;p33">
                  <a:extLst>
                    <a:ext uri="{FF2B5EF4-FFF2-40B4-BE49-F238E27FC236}">
                      <a16:creationId xmlns:a16="http://schemas.microsoft.com/office/drawing/2014/main" id="{1F5FC089-5D82-4E4C-896D-DDEA20204957}"/>
                    </a:ext>
                  </a:extLst>
                </p:cNvPr>
                <p:cNvSpPr/>
                <p:nvPr/>
              </p:nvSpPr>
              <p:spPr>
                <a:xfrm>
                  <a:off x="2423502" y="3644455"/>
                  <a:ext cx="933850" cy="1319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54" h="51616" extrusionOk="0">
                      <a:moveTo>
                        <a:pt x="12291" y="0"/>
                      </a:moveTo>
                      <a:cubicBezTo>
                        <a:pt x="13790" y="8814"/>
                        <a:pt x="17747" y="35975"/>
                        <a:pt x="10253" y="38673"/>
                      </a:cubicBezTo>
                      <a:cubicBezTo>
                        <a:pt x="9700" y="38876"/>
                        <a:pt x="9142" y="38972"/>
                        <a:pt x="8580" y="38972"/>
                      </a:cubicBezTo>
                      <a:cubicBezTo>
                        <a:pt x="5665" y="38972"/>
                        <a:pt x="2664" y="36405"/>
                        <a:pt x="0" y="33037"/>
                      </a:cubicBezTo>
                      <a:lnTo>
                        <a:pt x="0" y="33037"/>
                      </a:lnTo>
                      <a:cubicBezTo>
                        <a:pt x="2818" y="40172"/>
                        <a:pt x="5756" y="46047"/>
                        <a:pt x="6835" y="48146"/>
                      </a:cubicBezTo>
                      <a:cubicBezTo>
                        <a:pt x="7315" y="48176"/>
                        <a:pt x="7798" y="48187"/>
                        <a:pt x="8276" y="48187"/>
                      </a:cubicBezTo>
                      <a:cubicBezTo>
                        <a:pt x="9709" y="48187"/>
                        <a:pt x="11092" y="48086"/>
                        <a:pt x="12171" y="48086"/>
                      </a:cubicBezTo>
                      <a:cubicBezTo>
                        <a:pt x="16488" y="48086"/>
                        <a:pt x="20145" y="49405"/>
                        <a:pt x="24342" y="50005"/>
                      </a:cubicBezTo>
                      <a:cubicBezTo>
                        <a:pt x="26341" y="50275"/>
                        <a:pt x="27172" y="51615"/>
                        <a:pt x="28983" y="51615"/>
                      </a:cubicBezTo>
                      <a:cubicBezTo>
                        <a:pt x="29182" y="51615"/>
                        <a:pt x="29393" y="51599"/>
                        <a:pt x="29619" y="51563"/>
                      </a:cubicBezTo>
                      <a:cubicBezTo>
                        <a:pt x="31058" y="51384"/>
                        <a:pt x="33516" y="50184"/>
                        <a:pt x="34355" y="48985"/>
                      </a:cubicBezTo>
                      <a:cubicBezTo>
                        <a:pt x="37353" y="44489"/>
                        <a:pt x="33516" y="38793"/>
                        <a:pt x="32137" y="34716"/>
                      </a:cubicBezTo>
                      <a:cubicBezTo>
                        <a:pt x="31357" y="32317"/>
                        <a:pt x="32197" y="30578"/>
                        <a:pt x="32137" y="28240"/>
                      </a:cubicBezTo>
                      <a:cubicBezTo>
                        <a:pt x="32077" y="25662"/>
                        <a:pt x="30278" y="22184"/>
                        <a:pt x="29379" y="19726"/>
                      </a:cubicBezTo>
                      <a:cubicBezTo>
                        <a:pt x="28479" y="17508"/>
                        <a:pt x="27400" y="15409"/>
                        <a:pt x="26081" y="13371"/>
                      </a:cubicBezTo>
                      <a:cubicBezTo>
                        <a:pt x="25602" y="16309"/>
                        <a:pt x="24822" y="19906"/>
                        <a:pt x="23563" y="21105"/>
                      </a:cubicBezTo>
                      <a:cubicBezTo>
                        <a:pt x="21524" y="23204"/>
                        <a:pt x="24762" y="32377"/>
                        <a:pt x="21884" y="33936"/>
                      </a:cubicBezTo>
                      <a:cubicBezTo>
                        <a:pt x="21830" y="33964"/>
                        <a:pt x="21778" y="33977"/>
                        <a:pt x="21726" y="33977"/>
                      </a:cubicBezTo>
                      <a:cubicBezTo>
                        <a:pt x="19758" y="33977"/>
                        <a:pt x="19242" y="14344"/>
                        <a:pt x="19066" y="3478"/>
                      </a:cubicBezTo>
                      <a:cubicBezTo>
                        <a:pt x="18707" y="2998"/>
                        <a:pt x="18287" y="2519"/>
                        <a:pt x="17987" y="1979"/>
                      </a:cubicBezTo>
                      <a:cubicBezTo>
                        <a:pt x="17687" y="3658"/>
                        <a:pt x="17567" y="4677"/>
                        <a:pt x="17567" y="4677"/>
                      </a:cubicBezTo>
                      <a:cubicBezTo>
                        <a:pt x="15949" y="2938"/>
                        <a:pt x="14210" y="1379"/>
                        <a:pt x="12291" y="0"/>
                      </a:cubicBezTo>
                      <a:close/>
                    </a:path>
                  </a:pathLst>
                </a:custGeom>
                <a:solidFill>
                  <a:srgbClr val="FFC3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1706;p33">
                  <a:extLst>
                    <a:ext uri="{FF2B5EF4-FFF2-40B4-BE49-F238E27FC236}">
                      <a16:creationId xmlns:a16="http://schemas.microsoft.com/office/drawing/2014/main" id="{AADFB71A-F65D-4FDD-BA7B-8A009A43146A}"/>
                    </a:ext>
                  </a:extLst>
                </p:cNvPr>
                <p:cNvSpPr/>
                <p:nvPr/>
              </p:nvSpPr>
              <p:spPr>
                <a:xfrm>
                  <a:off x="4883225" y="4916275"/>
                  <a:ext cx="290800" cy="1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2" h="5936" extrusionOk="0">
                      <a:moveTo>
                        <a:pt x="3537" y="0"/>
                      </a:moveTo>
                      <a:cubicBezTo>
                        <a:pt x="2698" y="0"/>
                        <a:pt x="1859" y="60"/>
                        <a:pt x="1079" y="240"/>
                      </a:cubicBezTo>
                      <a:cubicBezTo>
                        <a:pt x="420" y="360"/>
                        <a:pt x="0" y="540"/>
                        <a:pt x="0" y="660"/>
                      </a:cubicBezTo>
                      <a:cubicBezTo>
                        <a:pt x="60" y="780"/>
                        <a:pt x="480" y="780"/>
                        <a:pt x="1139" y="780"/>
                      </a:cubicBezTo>
                      <a:cubicBezTo>
                        <a:pt x="1859" y="780"/>
                        <a:pt x="2638" y="839"/>
                        <a:pt x="3358" y="1019"/>
                      </a:cubicBezTo>
                      <a:cubicBezTo>
                        <a:pt x="4137" y="1139"/>
                        <a:pt x="4857" y="1319"/>
                        <a:pt x="5576" y="1619"/>
                      </a:cubicBezTo>
                      <a:cubicBezTo>
                        <a:pt x="6116" y="1799"/>
                        <a:pt x="6475" y="1979"/>
                        <a:pt x="6475" y="1979"/>
                      </a:cubicBezTo>
                      <a:cubicBezTo>
                        <a:pt x="6475" y="1979"/>
                        <a:pt x="6895" y="2099"/>
                        <a:pt x="7435" y="2338"/>
                      </a:cubicBezTo>
                      <a:cubicBezTo>
                        <a:pt x="8094" y="2638"/>
                        <a:pt x="8754" y="2998"/>
                        <a:pt x="9353" y="3478"/>
                      </a:cubicBezTo>
                      <a:cubicBezTo>
                        <a:pt x="9953" y="3897"/>
                        <a:pt x="10492" y="4437"/>
                        <a:pt x="10912" y="5096"/>
                      </a:cubicBezTo>
                      <a:cubicBezTo>
                        <a:pt x="11272" y="5576"/>
                        <a:pt x="11452" y="5936"/>
                        <a:pt x="11572" y="5936"/>
                      </a:cubicBezTo>
                      <a:cubicBezTo>
                        <a:pt x="11632" y="5876"/>
                        <a:pt x="11632" y="5516"/>
                        <a:pt x="11452" y="4797"/>
                      </a:cubicBezTo>
                      <a:cubicBezTo>
                        <a:pt x="11092" y="4017"/>
                        <a:pt x="10672" y="3298"/>
                        <a:pt x="10073" y="2698"/>
                      </a:cubicBezTo>
                      <a:cubicBezTo>
                        <a:pt x="9473" y="2099"/>
                        <a:pt x="8814" y="1619"/>
                        <a:pt x="8094" y="1199"/>
                      </a:cubicBezTo>
                      <a:cubicBezTo>
                        <a:pt x="7495" y="839"/>
                        <a:pt x="7075" y="660"/>
                        <a:pt x="7075" y="660"/>
                      </a:cubicBezTo>
                      <a:cubicBezTo>
                        <a:pt x="7075" y="660"/>
                        <a:pt x="6595" y="540"/>
                        <a:pt x="5936" y="360"/>
                      </a:cubicBezTo>
                      <a:cubicBezTo>
                        <a:pt x="5156" y="180"/>
                        <a:pt x="4317" y="60"/>
                        <a:pt x="3537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1707;p33">
                  <a:extLst>
                    <a:ext uri="{FF2B5EF4-FFF2-40B4-BE49-F238E27FC236}">
                      <a16:creationId xmlns:a16="http://schemas.microsoft.com/office/drawing/2014/main" id="{3BB33D80-C9CC-491C-9042-4FB1DFBD5C25}"/>
                    </a:ext>
                  </a:extLst>
                </p:cNvPr>
                <p:cNvSpPr/>
                <p:nvPr/>
              </p:nvSpPr>
              <p:spPr>
                <a:xfrm>
                  <a:off x="5104289" y="4822729"/>
                  <a:ext cx="239850" cy="2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4" h="8418" extrusionOk="0">
                      <a:moveTo>
                        <a:pt x="1835" y="1"/>
                      </a:moveTo>
                      <a:cubicBezTo>
                        <a:pt x="776" y="1"/>
                        <a:pt x="0" y="145"/>
                        <a:pt x="0" y="263"/>
                      </a:cubicBezTo>
                      <a:cubicBezTo>
                        <a:pt x="0" y="503"/>
                        <a:pt x="1799" y="623"/>
                        <a:pt x="3418" y="1102"/>
                      </a:cubicBezTo>
                      <a:cubicBezTo>
                        <a:pt x="4137" y="1342"/>
                        <a:pt x="4857" y="1642"/>
                        <a:pt x="5516" y="2062"/>
                      </a:cubicBezTo>
                      <a:cubicBezTo>
                        <a:pt x="5696" y="2182"/>
                        <a:pt x="5936" y="2301"/>
                        <a:pt x="6116" y="2481"/>
                      </a:cubicBezTo>
                      <a:lnTo>
                        <a:pt x="6356" y="2601"/>
                      </a:lnTo>
                      <a:lnTo>
                        <a:pt x="6536" y="2781"/>
                      </a:lnTo>
                      <a:cubicBezTo>
                        <a:pt x="6715" y="2901"/>
                        <a:pt x="6895" y="3081"/>
                        <a:pt x="7075" y="3261"/>
                      </a:cubicBezTo>
                      <a:cubicBezTo>
                        <a:pt x="7615" y="3740"/>
                        <a:pt x="8035" y="4400"/>
                        <a:pt x="8334" y="5059"/>
                      </a:cubicBezTo>
                      <a:cubicBezTo>
                        <a:pt x="8634" y="5779"/>
                        <a:pt x="8874" y="6558"/>
                        <a:pt x="8994" y="7278"/>
                      </a:cubicBezTo>
                      <a:cubicBezTo>
                        <a:pt x="9114" y="7937"/>
                        <a:pt x="9174" y="8417"/>
                        <a:pt x="9294" y="8417"/>
                      </a:cubicBezTo>
                      <a:cubicBezTo>
                        <a:pt x="9414" y="8417"/>
                        <a:pt x="9474" y="7937"/>
                        <a:pt x="9533" y="7278"/>
                      </a:cubicBezTo>
                      <a:cubicBezTo>
                        <a:pt x="9593" y="6379"/>
                        <a:pt x="9474" y="5539"/>
                        <a:pt x="9234" y="4700"/>
                      </a:cubicBezTo>
                      <a:cubicBezTo>
                        <a:pt x="8994" y="3860"/>
                        <a:pt x="8634" y="3081"/>
                        <a:pt x="8035" y="2361"/>
                      </a:cubicBezTo>
                      <a:cubicBezTo>
                        <a:pt x="7855" y="2122"/>
                        <a:pt x="7615" y="1942"/>
                        <a:pt x="7435" y="1762"/>
                      </a:cubicBezTo>
                      <a:lnTo>
                        <a:pt x="7195" y="1522"/>
                      </a:lnTo>
                      <a:lnTo>
                        <a:pt x="6895" y="1342"/>
                      </a:lnTo>
                      <a:cubicBezTo>
                        <a:pt x="6656" y="1162"/>
                        <a:pt x="6416" y="1042"/>
                        <a:pt x="6116" y="922"/>
                      </a:cubicBezTo>
                      <a:cubicBezTo>
                        <a:pt x="5336" y="563"/>
                        <a:pt x="4497" y="263"/>
                        <a:pt x="3658" y="143"/>
                      </a:cubicBezTo>
                      <a:cubicBezTo>
                        <a:pt x="3020" y="40"/>
                        <a:pt x="2389" y="1"/>
                        <a:pt x="1835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1708;p33">
                  <a:extLst>
                    <a:ext uri="{FF2B5EF4-FFF2-40B4-BE49-F238E27FC236}">
                      <a16:creationId xmlns:a16="http://schemas.microsoft.com/office/drawing/2014/main" id="{F477D795-1FBB-46DB-A746-708EF2F36A40}"/>
                    </a:ext>
                  </a:extLst>
                </p:cNvPr>
                <p:cNvSpPr/>
                <p:nvPr/>
              </p:nvSpPr>
              <p:spPr>
                <a:xfrm>
                  <a:off x="5167225" y="4780643"/>
                  <a:ext cx="250325" cy="20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3" h="8363" extrusionOk="0">
                      <a:moveTo>
                        <a:pt x="1508" y="1"/>
                      </a:moveTo>
                      <a:cubicBezTo>
                        <a:pt x="649" y="1"/>
                        <a:pt x="35" y="105"/>
                        <a:pt x="0" y="209"/>
                      </a:cubicBezTo>
                      <a:cubicBezTo>
                        <a:pt x="0" y="388"/>
                        <a:pt x="1799" y="628"/>
                        <a:pt x="3418" y="1168"/>
                      </a:cubicBezTo>
                      <a:cubicBezTo>
                        <a:pt x="4137" y="1408"/>
                        <a:pt x="4857" y="1708"/>
                        <a:pt x="5516" y="2127"/>
                      </a:cubicBezTo>
                      <a:cubicBezTo>
                        <a:pt x="5696" y="2247"/>
                        <a:pt x="5876" y="2367"/>
                        <a:pt x="6116" y="2547"/>
                      </a:cubicBezTo>
                      <a:lnTo>
                        <a:pt x="6296" y="2727"/>
                      </a:lnTo>
                      <a:lnTo>
                        <a:pt x="6535" y="2907"/>
                      </a:lnTo>
                      <a:cubicBezTo>
                        <a:pt x="6715" y="3027"/>
                        <a:pt x="6895" y="3206"/>
                        <a:pt x="7075" y="3326"/>
                      </a:cubicBezTo>
                      <a:cubicBezTo>
                        <a:pt x="7615" y="3866"/>
                        <a:pt x="8094" y="4466"/>
                        <a:pt x="8394" y="5125"/>
                      </a:cubicBezTo>
                      <a:cubicBezTo>
                        <a:pt x="8754" y="5845"/>
                        <a:pt x="9054" y="6564"/>
                        <a:pt x="9293" y="7284"/>
                      </a:cubicBezTo>
                      <a:cubicBezTo>
                        <a:pt x="9413" y="7943"/>
                        <a:pt x="9593" y="8363"/>
                        <a:pt x="9653" y="8363"/>
                      </a:cubicBezTo>
                      <a:cubicBezTo>
                        <a:pt x="9833" y="8363"/>
                        <a:pt x="10013" y="6564"/>
                        <a:pt x="9353" y="4765"/>
                      </a:cubicBezTo>
                      <a:cubicBezTo>
                        <a:pt x="9054" y="3926"/>
                        <a:pt x="8574" y="3146"/>
                        <a:pt x="8034" y="2487"/>
                      </a:cubicBezTo>
                      <a:cubicBezTo>
                        <a:pt x="7854" y="2247"/>
                        <a:pt x="7615" y="2067"/>
                        <a:pt x="7435" y="1887"/>
                      </a:cubicBezTo>
                      <a:lnTo>
                        <a:pt x="7195" y="1648"/>
                      </a:lnTo>
                      <a:lnTo>
                        <a:pt x="6895" y="1468"/>
                      </a:lnTo>
                      <a:cubicBezTo>
                        <a:pt x="6655" y="1288"/>
                        <a:pt x="6415" y="1168"/>
                        <a:pt x="6116" y="1048"/>
                      </a:cubicBezTo>
                      <a:cubicBezTo>
                        <a:pt x="5336" y="628"/>
                        <a:pt x="4497" y="388"/>
                        <a:pt x="3657" y="209"/>
                      </a:cubicBezTo>
                      <a:cubicBezTo>
                        <a:pt x="2897" y="57"/>
                        <a:pt x="2137" y="1"/>
                        <a:pt x="1508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1709;p33">
                  <a:extLst>
                    <a:ext uri="{FF2B5EF4-FFF2-40B4-BE49-F238E27FC236}">
                      <a16:creationId xmlns:a16="http://schemas.microsoft.com/office/drawing/2014/main" id="{82459530-CCFF-47FF-98D5-43761CFA9B26}"/>
                    </a:ext>
                  </a:extLst>
                </p:cNvPr>
                <p:cNvSpPr/>
                <p:nvPr/>
              </p:nvSpPr>
              <p:spPr>
                <a:xfrm>
                  <a:off x="4791775" y="4774025"/>
                  <a:ext cx="440700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8" h="3204" extrusionOk="0">
                      <a:moveTo>
                        <a:pt x="10937" y="1"/>
                      </a:moveTo>
                      <a:cubicBezTo>
                        <a:pt x="9587" y="1"/>
                        <a:pt x="8574" y="54"/>
                        <a:pt x="8574" y="54"/>
                      </a:cubicBezTo>
                      <a:cubicBezTo>
                        <a:pt x="8574" y="54"/>
                        <a:pt x="7975" y="114"/>
                        <a:pt x="7136" y="294"/>
                      </a:cubicBezTo>
                      <a:cubicBezTo>
                        <a:pt x="6116" y="474"/>
                        <a:pt x="5097" y="714"/>
                        <a:pt x="4078" y="1013"/>
                      </a:cubicBezTo>
                      <a:cubicBezTo>
                        <a:pt x="3058" y="1313"/>
                        <a:pt x="2099" y="1733"/>
                        <a:pt x="1200" y="2273"/>
                      </a:cubicBezTo>
                      <a:cubicBezTo>
                        <a:pt x="420" y="2752"/>
                        <a:pt x="1" y="3112"/>
                        <a:pt x="61" y="3172"/>
                      </a:cubicBezTo>
                      <a:cubicBezTo>
                        <a:pt x="71" y="3193"/>
                        <a:pt x="98" y="3203"/>
                        <a:pt x="138" y="3203"/>
                      </a:cubicBezTo>
                      <a:cubicBezTo>
                        <a:pt x="323" y="3203"/>
                        <a:pt x="801" y="2998"/>
                        <a:pt x="1440" y="2752"/>
                      </a:cubicBezTo>
                      <a:cubicBezTo>
                        <a:pt x="2399" y="2452"/>
                        <a:pt x="3358" y="2213"/>
                        <a:pt x="4318" y="2033"/>
                      </a:cubicBezTo>
                      <a:cubicBezTo>
                        <a:pt x="5337" y="1853"/>
                        <a:pt x="6296" y="1673"/>
                        <a:pt x="7315" y="1613"/>
                      </a:cubicBezTo>
                      <a:lnTo>
                        <a:pt x="8694" y="1493"/>
                      </a:lnTo>
                      <a:cubicBezTo>
                        <a:pt x="8694" y="1493"/>
                        <a:pt x="10853" y="1253"/>
                        <a:pt x="13131" y="1133"/>
                      </a:cubicBezTo>
                      <a:cubicBezTo>
                        <a:pt x="15350" y="953"/>
                        <a:pt x="17628" y="893"/>
                        <a:pt x="17628" y="714"/>
                      </a:cubicBezTo>
                      <a:cubicBezTo>
                        <a:pt x="17628" y="474"/>
                        <a:pt x="15350" y="174"/>
                        <a:pt x="13131" y="54"/>
                      </a:cubicBezTo>
                      <a:cubicBezTo>
                        <a:pt x="12372" y="14"/>
                        <a:pt x="11612" y="1"/>
                        <a:pt x="10937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1710;p33">
                  <a:extLst>
                    <a:ext uri="{FF2B5EF4-FFF2-40B4-BE49-F238E27FC236}">
                      <a16:creationId xmlns:a16="http://schemas.microsoft.com/office/drawing/2014/main" id="{777A359B-63D7-4619-ACCE-70E2E89BDA14}"/>
                    </a:ext>
                  </a:extLst>
                </p:cNvPr>
                <p:cNvSpPr/>
                <p:nvPr/>
              </p:nvSpPr>
              <p:spPr>
                <a:xfrm>
                  <a:off x="4520475" y="3530125"/>
                  <a:ext cx="488675" cy="9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47" h="36755" extrusionOk="0">
                      <a:moveTo>
                        <a:pt x="19546" y="1"/>
                      </a:moveTo>
                      <a:cubicBezTo>
                        <a:pt x="19247" y="1"/>
                        <a:pt x="18947" y="61"/>
                        <a:pt x="18647" y="181"/>
                      </a:cubicBezTo>
                      <a:cubicBezTo>
                        <a:pt x="17868" y="421"/>
                        <a:pt x="17088" y="840"/>
                        <a:pt x="16489" y="1380"/>
                      </a:cubicBezTo>
                      <a:cubicBezTo>
                        <a:pt x="14630" y="3059"/>
                        <a:pt x="13071" y="5037"/>
                        <a:pt x="11872" y="7196"/>
                      </a:cubicBezTo>
                      <a:cubicBezTo>
                        <a:pt x="10493" y="9534"/>
                        <a:pt x="9234" y="11872"/>
                        <a:pt x="8334" y="13611"/>
                      </a:cubicBezTo>
                      <a:lnTo>
                        <a:pt x="6776" y="16549"/>
                      </a:lnTo>
                      <a:cubicBezTo>
                        <a:pt x="6776" y="16549"/>
                        <a:pt x="6176" y="17748"/>
                        <a:pt x="5337" y="19547"/>
                      </a:cubicBezTo>
                      <a:lnTo>
                        <a:pt x="4018" y="22725"/>
                      </a:lnTo>
                      <a:cubicBezTo>
                        <a:pt x="3538" y="23864"/>
                        <a:pt x="2998" y="25123"/>
                        <a:pt x="2579" y="26382"/>
                      </a:cubicBezTo>
                      <a:cubicBezTo>
                        <a:pt x="2159" y="27641"/>
                        <a:pt x="1679" y="28900"/>
                        <a:pt x="1379" y="30099"/>
                      </a:cubicBezTo>
                      <a:cubicBezTo>
                        <a:pt x="1020" y="31358"/>
                        <a:pt x="720" y="32498"/>
                        <a:pt x="480" y="33457"/>
                      </a:cubicBezTo>
                      <a:cubicBezTo>
                        <a:pt x="240" y="34536"/>
                        <a:pt x="60" y="35615"/>
                        <a:pt x="0" y="36755"/>
                      </a:cubicBezTo>
                      <a:cubicBezTo>
                        <a:pt x="420" y="35735"/>
                        <a:pt x="780" y="34716"/>
                        <a:pt x="1020" y="33637"/>
                      </a:cubicBezTo>
                      <a:lnTo>
                        <a:pt x="2099" y="30459"/>
                      </a:lnTo>
                      <a:cubicBezTo>
                        <a:pt x="2519" y="29260"/>
                        <a:pt x="2938" y="28061"/>
                        <a:pt x="3478" y="26802"/>
                      </a:cubicBezTo>
                      <a:cubicBezTo>
                        <a:pt x="4018" y="25603"/>
                        <a:pt x="4497" y="24403"/>
                        <a:pt x="5037" y="23264"/>
                      </a:cubicBezTo>
                      <a:cubicBezTo>
                        <a:pt x="5636" y="22125"/>
                        <a:pt x="6116" y="21106"/>
                        <a:pt x="6536" y="20206"/>
                      </a:cubicBezTo>
                      <a:lnTo>
                        <a:pt x="8035" y="17209"/>
                      </a:lnTo>
                      <a:lnTo>
                        <a:pt x="9474" y="14211"/>
                      </a:lnTo>
                      <a:cubicBezTo>
                        <a:pt x="10373" y="12412"/>
                        <a:pt x="11512" y="10014"/>
                        <a:pt x="12771" y="7675"/>
                      </a:cubicBezTo>
                      <a:cubicBezTo>
                        <a:pt x="13791" y="5517"/>
                        <a:pt x="15170" y="3538"/>
                        <a:pt x="16848" y="1800"/>
                      </a:cubicBezTo>
                      <a:cubicBezTo>
                        <a:pt x="17388" y="1260"/>
                        <a:pt x="18047" y="780"/>
                        <a:pt x="18767" y="421"/>
                      </a:cubicBezTo>
                      <a:cubicBezTo>
                        <a:pt x="19247" y="181"/>
                        <a:pt x="19546" y="61"/>
                        <a:pt x="195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711;p33">
                  <a:extLst>
                    <a:ext uri="{FF2B5EF4-FFF2-40B4-BE49-F238E27FC236}">
                      <a16:creationId xmlns:a16="http://schemas.microsoft.com/office/drawing/2014/main" id="{6DD41359-E794-4535-9DE0-63A2251245FA}"/>
                    </a:ext>
                  </a:extLst>
                </p:cNvPr>
                <p:cNvSpPr/>
                <p:nvPr/>
              </p:nvSpPr>
              <p:spPr>
                <a:xfrm>
                  <a:off x="2368025" y="4851800"/>
                  <a:ext cx="505175" cy="23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7" h="9246" extrusionOk="0">
                      <a:moveTo>
                        <a:pt x="13611" y="1"/>
                      </a:moveTo>
                      <a:cubicBezTo>
                        <a:pt x="12112" y="1"/>
                        <a:pt x="10613" y="61"/>
                        <a:pt x="9114" y="121"/>
                      </a:cubicBezTo>
                      <a:cubicBezTo>
                        <a:pt x="7915" y="241"/>
                        <a:pt x="7076" y="361"/>
                        <a:pt x="7076" y="361"/>
                      </a:cubicBezTo>
                      <a:cubicBezTo>
                        <a:pt x="6416" y="481"/>
                        <a:pt x="5696" y="660"/>
                        <a:pt x="5037" y="900"/>
                      </a:cubicBezTo>
                      <a:cubicBezTo>
                        <a:pt x="3538" y="1260"/>
                        <a:pt x="2099" y="2039"/>
                        <a:pt x="960" y="3119"/>
                      </a:cubicBezTo>
                      <a:cubicBezTo>
                        <a:pt x="300" y="3778"/>
                        <a:pt x="1" y="4678"/>
                        <a:pt x="1" y="5577"/>
                      </a:cubicBezTo>
                      <a:cubicBezTo>
                        <a:pt x="1" y="6296"/>
                        <a:pt x="240" y="7016"/>
                        <a:pt x="600" y="7675"/>
                      </a:cubicBezTo>
                      <a:cubicBezTo>
                        <a:pt x="840" y="8095"/>
                        <a:pt x="1140" y="8515"/>
                        <a:pt x="1500" y="8875"/>
                      </a:cubicBezTo>
                      <a:cubicBezTo>
                        <a:pt x="1708" y="9083"/>
                        <a:pt x="1826" y="9246"/>
                        <a:pt x="1892" y="9246"/>
                      </a:cubicBezTo>
                      <a:cubicBezTo>
                        <a:pt x="1902" y="9246"/>
                        <a:pt x="1911" y="9242"/>
                        <a:pt x="1919" y="9234"/>
                      </a:cubicBezTo>
                      <a:cubicBezTo>
                        <a:pt x="1919" y="9234"/>
                        <a:pt x="1859" y="8994"/>
                        <a:pt x="1739" y="8695"/>
                      </a:cubicBezTo>
                      <a:cubicBezTo>
                        <a:pt x="1500" y="8275"/>
                        <a:pt x="1260" y="7855"/>
                        <a:pt x="1080" y="7436"/>
                      </a:cubicBezTo>
                      <a:cubicBezTo>
                        <a:pt x="840" y="6836"/>
                        <a:pt x="780" y="6236"/>
                        <a:pt x="780" y="5577"/>
                      </a:cubicBezTo>
                      <a:cubicBezTo>
                        <a:pt x="840" y="4917"/>
                        <a:pt x="1140" y="4258"/>
                        <a:pt x="1679" y="3838"/>
                      </a:cubicBezTo>
                      <a:cubicBezTo>
                        <a:pt x="2759" y="2939"/>
                        <a:pt x="4078" y="2399"/>
                        <a:pt x="5457" y="2159"/>
                      </a:cubicBezTo>
                      <a:cubicBezTo>
                        <a:pt x="6056" y="1979"/>
                        <a:pt x="6716" y="1860"/>
                        <a:pt x="7375" y="1800"/>
                      </a:cubicBezTo>
                      <a:cubicBezTo>
                        <a:pt x="7375" y="1800"/>
                        <a:pt x="8155" y="1620"/>
                        <a:pt x="9294" y="1440"/>
                      </a:cubicBezTo>
                      <a:cubicBezTo>
                        <a:pt x="10493" y="1260"/>
                        <a:pt x="12112" y="1140"/>
                        <a:pt x="13671" y="1020"/>
                      </a:cubicBezTo>
                      <a:cubicBezTo>
                        <a:pt x="16908" y="840"/>
                        <a:pt x="20146" y="960"/>
                        <a:pt x="20146" y="840"/>
                      </a:cubicBezTo>
                      <a:cubicBezTo>
                        <a:pt x="20206" y="600"/>
                        <a:pt x="16968" y="61"/>
                        <a:pt x="13611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1712;p33">
                  <a:extLst>
                    <a:ext uri="{FF2B5EF4-FFF2-40B4-BE49-F238E27FC236}">
                      <a16:creationId xmlns:a16="http://schemas.microsoft.com/office/drawing/2014/main" id="{91E6A693-BC37-4192-9F64-5AB32DE78BDD}"/>
                    </a:ext>
                  </a:extLst>
                </p:cNvPr>
                <p:cNvSpPr/>
                <p:nvPr/>
              </p:nvSpPr>
              <p:spPr>
                <a:xfrm>
                  <a:off x="2483450" y="4922989"/>
                  <a:ext cx="155900" cy="18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6" h="7263" extrusionOk="0">
                      <a:moveTo>
                        <a:pt x="5336" y="1"/>
                      </a:moveTo>
                      <a:cubicBezTo>
                        <a:pt x="4737" y="61"/>
                        <a:pt x="4077" y="180"/>
                        <a:pt x="3538" y="420"/>
                      </a:cubicBezTo>
                      <a:cubicBezTo>
                        <a:pt x="2878" y="720"/>
                        <a:pt x="2339" y="1020"/>
                        <a:pt x="1859" y="1440"/>
                      </a:cubicBezTo>
                      <a:cubicBezTo>
                        <a:pt x="1679" y="1559"/>
                        <a:pt x="1499" y="1679"/>
                        <a:pt x="1379" y="1859"/>
                      </a:cubicBezTo>
                      <a:cubicBezTo>
                        <a:pt x="1259" y="1979"/>
                        <a:pt x="1199" y="2039"/>
                        <a:pt x="1199" y="2039"/>
                      </a:cubicBezTo>
                      <a:cubicBezTo>
                        <a:pt x="1139" y="2099"/>
                        <a:pt x="1079" y="2159"/>
                        <a:pt x="1020" y="2219"/>
                      </a:cubicBezTo>
                      <a:cubicBezTo>
                        <a:pt x="960" y="2339"/>
                        <a:pt x="840" y="2519"/>
                        <a:pt x="660" y="2759"/>
                      </a:cubicBezTo>
                      <a:cubicBezTo>
                        <a:pt x="360" y="3358"/>
                        <a:pt x="180" y="4018"/>
                        <a:pt x="120" y="4677"/>
                      </a:cubicBezTo>
                      <a:cubicBezTo>
                        <a:pt x="0" y="5337"/>
                        <a:pt x="120" y="5936"/>
                        <a:pt x="360" y="6536"/>
                      </a:cubicBezTo>
                      <a:cubicBezTo>
                        <a:pt x="579" y="6975"/>
                        <a:pt x="799" y="7263"/>
                        <a:pt x="881" y="7263"/>
                      </a:cubicBezTo>
                      <a:cubicBezTo>
                        <a:pt x="888" y="7263"/>
                        <a:pt x="895" y="7260"/>
                        <a:pt x="900" y="7255"/>
                      </a:cubicBezTo>
                      <a:cubicBezTo>
                        <a:pt x="960" y="7195"/>
                        <a:pt x="900" y="6896"/>
                        <a:pt x="900" y="6416"/>
                      </a:cubicBezTo>
                      <a:cubicBezTo>
                        <a:pt x="840" y="5876"/>
                        <a:pt x="900" y="5337"/>
                        <a:pt x="1079" y="4857"/>
                      </a:cubicBezTo>
                      <a:cubicBezTo>
                        <a:pt x="1259" y="4377"/>
                        <a:pt x="1499" y="3898"/>
                        <a:pt x="1799" y="3478"/>
                      </a:cubicBezTo>
                      <a:lnTo>
                        <a:pt x="2159" y="3058"/>
                      </a:lnTo>
                      <a:cubicBezTo>
                        <a:pt x="2219" y="2998"/>
                        <a:pt x="2279" y="2938"/>
                        <a:pt x="2279" y="2938"/>
                      </a:cubicBezTo>
                      <a:lnTo>
                        <a:pt x="2399" y="2759"/>
                      </a:lnTo>
                      <a:cubicBezTo>
                        <a:pt x="2518" y="2639"/>
                        <a:pt x="2638" y="2519"/>
                        <a:pt x="2758" y="2399"/>
                      </a:cubicBezTo>
                      <a:cubicBezTo>
                        <a:pt x="3118" y="1979"/>
                        <a:pt x="3538" y="1619"/>
                        <a:pt x="4017" y="1320"/>
                      </a:cubicBezTo>
                      <a:cubicBezTo>
                        <a:pt x="4437" y="1020"/>
                        <a:pt x="4977" y="780"/>
                        <a:pt x="5516" y="540"/>
                      </a:cubicBezTo>
                      <a:cubicBezTo>
                        <a:pt x="5936" y="360"/>
                        <a:pt x="6236" y="240"/>
                        <a:pt x="6236" y="120"/>
                      </a:cubicBezTo>
                      <a:cubicBezTo>
                        <a:pt x="6236" y="61"/>
                        <a:pt x="5876" y="1"/>
                        <a:pt x="5336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1713;p33">
                  <a:extLst>
                    <a:ext uri="{FF2B5EF4-FFF2-40B4-BE49-F238E27FC236}">
                      <a16:creationId xmlns:a16="http://schemas.microsoft.com/office/drawing/2014/main" id="{A204F557-85EB-40E3-B0CF-61A5A404D8D3}"/>
                    </a:ext>
                  </a:extLst>
                </p:cNvPr>
                <p:cNvSpPr/>
                <p:nvPr/>
              </p:nvSpPr>
              <p:spPr>
                <a:xfrm>
                  <a:off x="2663279" y="4937922"/>
                  <a:ext cx="157400" cy="17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6" h="6875" extrusionOk="0">
                      <a:moveTo>
                        <a:pt x="5930" y="0"/>
                      </a:moveTo>
                      <a:cubicBezTo>
                        <a:pt x="5450" y="0"/>
                        <a:pt x="4570" y="146"/>
                        <a:pt x="3718" y="511"/>
                      </a:cubicBezTo>
                      <a:cubicBezTo>
                        <a:pt x="3118" y="751"/>
                        <a:pt x="2579" y="991"/>
                        <a:pt x="2099" y="1351"/>
                      </a:cubicBezTo>
                      <a:cubicBezTo>
                        <a:pt x="1919" y="1471"/>
                        <a:pt x="1739" y="1590"/>
                        <a:pt x="1619" y="1710"/>
                      </a:cubicBezTo>
                      <a:lnTo>
                        <a:pt x="1439" y="1890"/>
                      </a:lnTo>
                      <a:cubicBezTo>
                        <a:pt x="1439" y="1890"/>
                        <a:pt x="1200" y="2130"/>
                        <a:pt x="900" y="2550"/>
                      </a:cubicBezTo>
                      <a:cubicBezTo>
                        <a:pt x="540" y="3089"/>
                        <a:pt x="300" y="3689"/>
                        <a:pt x="120" y="4289"/>
                      </a:cubicBezTo>
                      <a:cubicBezTo>
                        <a:pt x="0" y="4888"/>
                        <a:pt x="0" y="5548"/>
                        <a:pt x="180" y="6147"/>
                      </a:cubicBezTo>
                      <a:cubicBezTo>
                        <a:pt x="290" y="6586"/>
                        <a:pt x="450" y="6874"/>
                        <a:pt x="568" y="6874"/>
                      </a:cubicBezTo>
                      <a:cubicBezTo>
                        <a:pt x="579" y="6874"/>
                        <a:pt x="590" y="6872"/>
                        <a:pt x="600" y="6867"/>
                      </a:cubicBezTo>
                      <a:cubicBezTo>
                        <a:pt x="720" y="6807"/>
                        <a:pt x="720" y="6507"/>
                        <a:pt x="720" y="6087"/>
                      </a:cubicBezTo>
                      <a:cubicBezTo>
                        <a:pt x="720" y="5548"/>
                        <a:pt x="840" y="5068"/>
                        <a:pt x="1080" y="4588"/>
                      </a:cubicBezTo>
                      <a:cubicBezTo>
                        <a:pt x="1319" y="4169"/>
                        <a:pt x="1619" y="3749"/>
                        <a:pt x="1919" y="3329"/>
                      </a:cubicBezTo>
                      <a:cubicBezTo>
                        <a:pt x="2219" y="3089"/>
                        <a:pt x="2459" y="2850"/>
                        <a:pt x="2459" y="2850"/>
                      </a:cubicBezTo>
                      <a:lnTo>
                        <a:pt x="2579" y="2730"/>
                      </a:lnTo>
                      <a:cubicBezTo>
                        <a:pt x="2639" y="2670"/>
                        <a:pt x="2758" y="2490"/>
                        <a:pt x="2938" y="2370"/>
                      </a:cubicBezTo>
                      <a:cubicBezTo>
                        <a:pt x="3298" y="2010"/>
                        <a:pt x="3718" y="1650"/>
                        <a:pt x="4197" y="1351"/>
                      </a:cubicBezTo>
                      <a:cubicBezTo>
                        <a:pt x="5157" y="691"/>
                        <a:pt x="6296" y="271"/>
                        <a:pt x="6296" y="92"/>
                      </a:cubicBezTo>
                      <a:cubicBezTo>
                        <a:pt x="6296" y="33"/>
                        <a:pt x="6158" y="0"/>
                        <a:pt x="593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1714;p33">
                  <a:extLst>
                    <a:ext uri="{FF2B5EF4-FFF2-40B4-BE49-F238E27FC236}">
                      <a16:creationId xmlns:a16="http://schemas.microsoft.com/office/drawing/2014/main" id="{6E8784B4-E8A0-4CAD-B6C0-E731174E8C11}"/>
                    </a:ext>
                  </a:extLst>
                </p:cNvPr>
                <p:cNvSpPr/>
                <p:nvPr/>
              </p:nvSpPr>
              <p:spPr>
                <a:xfrm>
                  <a:off x="2231625" y="3530125"/>
                  <a:ext cx="854400" cy="13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6" h="53828" extrusionOk="0">
                      <a:moveTo>
                        <a:pt x="11512" y="1"/>
                      </a:moveTo>
                      <a:cubicBezTo>
                        <a:pt x="11152" y="1"/>
                        <a:pt x="10793" y="16"/>
                        <a:pt x="10433" y="46"/>
                      </a:cubicBezTo>
                      <a:cubicBezTo>
                        <a:pt x="7735" y="106"/>
                        <a:pt x="5157" y="1125"/>
                        <a:pt x="3118" y="2864"/>
                      </a:cubicBezTo>
                      <a:cubicBezTo>
                        <a:pt x="2339" y="3583"/>
                        <a:pt x="1679" y="4423"/>
                        <a:pt x="1140" y="5382"/>
                      </a:cubicBezTo>
                      <a:cubicBezTo>
                        <a:pt x="780" y="6161"/>
                        <a:pt x="540" y="6941"/>
                        <a:pt x="360" y="7720"/>
                      </a:cubicBezTo>
                      <a:cubicBezTo>
                        <a:pt x="180" y="8260"/>
                        <a:pt x="120" y="8739"/>
                        <a:pt x="60" y="9279"/>
                      </a:cubicBezTo>
                      <a:cubicBezTo>
                        <a:pt x="60" y="9639"/>
                        <a:pt x="60" y="9819"/>
                        <a:pt x="60" y="9819"/>
                      </a:cubicBezTo>
                      <a:cubicBezTo>
                        <a:pt x="60" y="9819"/>
                        <a:pt x="1" y="10598"/>
                        <a:pt x="1" y="11857"/>
                      </a:cubicBezTo>
                      <a:cubicBezTo>
                        <a:pt x="1" y="12637"/>
                        <a:pt x="1" y="13416"/>
                        <a:pt x="120" y="14196"/>
                      </a:cubicBezTo>
                      <a:cubicBezTo>
                        <a:pt x="120" y="14675"/>
                        <a:pt x="180" y="15155"/>
                        <a:pt x="180" y="15635"/>
                      </a:cubicBezTo>
                      <a:cubicBezTo>
                        <a:pt x="240" y="16174"/>
                        <a:pt x="360" y="16714"/>
                        <a:pt x="420" y="17253"/>
                      </a:cubicBezTo>
                      <a:cubicBezTo>
                        <a:pt x="540" y="17793"/>
                        <a:pt x="600" y="18333"/>
                        <a:pt x="720" y="18932"/>
                      </a:cubicBezTo>
                      <a:cubicBezTo>
                        <a:pt x="840" y="19532"/>
                        <a:pt x="960" y="20131"/>
                        <a:pt x="1080" y="20731"/>
                      </a:cubicBezTo>
                      <a:cubicBezTo>
                        <a:pt x="1380" y="21990"/>
                        <a:pt x="1799" y="23249"/>
                        <a:pt x="2099" y="24568"/>
                      </a:cubicBezTo>
                      <a:cubicBezTo>
                        <a:pt x="2938" y="27206"/>
                        <a:pt x="3898" y="29964"/>
                        <a:pt x="5097" y="32602"/>
                      </a:cubicBezTo>
                      <a:cubicBezTo>
                        <a:pt x="7255" y="37999"/>
                        <a:pt x="9234" y="43515"/>
                        <a:pt x="11212" y="47472"/>
                      </a:cubicBezTo>
                      <a:cubicBezTo>
                        <a:pt x="11632" y="48491"/>
                        <a:pt x="12172" y="49330"/>
                        <a:pt x="12532" y="50170"/>
                      </a:cubicBezTo>
                      <a:cubicBezTo>
                        <a:pt x="12951" y="50949"/>
                        <a:pt x="13311" y="51609"/>
                        <a:pt x="13671" y="52148"/>
                      </a:cubicBezTo>
                      <a:cubicBezTo>
                        <a:pt x="13970" y="52748"/>
                        <a:pt x="14390" y="53288"/>
                        <a:pt x="14810" y="53827"/>
                      </a:cubicBezTo>
                      <a:cubicBezTo>
                        <a:pt x="14570" y="53228"/>
                        <a:pt x="14270" y="52568"/>
                        <a:pt x="13911" y="52029"/>
                      </a:cubicBezTo>
                      <a:cubicBezTo>
                        <a:pt x="13611" y="51429"/>
                        <a:pt x="13311" y="50769"/>
                        <a:pt x="12891" y="49930"/>
                      </a:cubicBezTo>
                      <a:cubicBezTo>
                        <a:pt x="12532" y="49151"/>
                        <a:pt x="12112" y="48251"/>
                        <a:pt x="11692" y="47232"/>
                      </a:cubicBezTo>
                      <a:cubicBezTo>
                        <a:pt x="9953" y="43275"/>
                        <a:pt x="8095" y="37699"/>
                        <a:pt x="5996" y="32243"/>
                      </a:cubicBezTo>
                      <a:cubicBezTo>
                        <a:pt x="4917" y="29545"/>
                        <a:pt x="4018" y="26787"/>
                        <a:pt x="3238" y="24208"/>
                      </a:cubicBezTo>
                      <a:cubicBezTo>
                        <a:pt x="2938" y="22949"/>
                        <a:pt x="2519" y="21690"/>
                        <a:pt x="2339" y="20491"/>
                      </a:cubicBezTo>
                      <a:lnTo>
                        <a:pt x="2039" y="18692"/>
                      </a:lnTo>
                      <a:cubicBezTo>
                        <a:pt x="1919" y="18153"/>
                        <a:pt x="1859" y="17553"/>
                        <a:pt x="1799" y="17014"/>
                      </a:cubicBezTo>
                      <a:cubicBezTo>
                        <a:pt x="1739" y="16534"/>
                        <a:pt x="1619" y="16054"/>
                        <a:pt x="1619" y="15515"/>
                      </a:cubicBezTo>
                      <a:cubicBezTo>
                        <a:pt x="1559" y="15035"/>
                        <a:pt x="1499" y="14615"/>
                        <a:pt x="1499" y="14136"/>
                      </a:cubicBezTo>
                      <a:cubicBezTo>
                        <a:pt x="1440" y="13416"/>
                        <a:pt x="1440" y="12697"/>
                        <a:pt x="1440" y="11917"/>
                      </a:cubicBezTo>
                      <a:cubicBezTo>
                        <a:pt x="1499" y="10718"/>
                        <a:pt x="1499" y="9939"/>
                        <a:pt x="1499" y="9939"/>
                      </a:cubicBezTo>
                      <a:cubicBezTo>
                        <a:pt x="1499" y="9939"/>
                        <a:pt x="1559" y="9759"/>
                        <a:pt x="1559" y="9459"/>
                      </a:cubicBezTo>
                      <a:cubicBezTo>
                        <a:pt x="1559" y="8979"/>
                        <a:pt x="1679" y="8560"/>
                        <a:pt x="1739" y="8080"/>
                      </a:cubicBezTo>
                      <a:cubicBezTo>
                        <a:pt x="1919" y="7360"/>
                        <a:pt x="2099" y="6701"/>
                        <a:pt x="2459" y="6041"/>
                      </a:cubicBezTo>
                      <a:cubicBezTo>
                        <a:pt x="2819" y="5202"/>
                        <a:pt x="3418" y="4483"/>
                        <a:pt x="4078" y="3823"/>
                      </a:cubicBezTo>
                      <a:cubicBezTo>
                        <a:pt x="5876" y="2264"/>
                        <a:pt x="8155" y="1365"/>
                        <a:pt x="10553" y="1245"/>
                      </a:cubicBezTo>
                      <a:cubicBezTo>
                        <a:pt x="11212" y="1185"/>
                        <a:pt x="11932" y="1185"/>
                        <a:pt x="12591" y="1185"/>
                      </a:cubicBezTo>
                      <a:cubicBezTo>
                        <a:pt x="13251" y="1245"/>
                        <a:pt x="13911" y="1365"/>
                        <a:pt x="14570" y="1545"/>
                      </a:cubicBezTo>
                      <a:cubicBezTo>
                        <a:pt x="15889" y="2024"/>
                        <a:pt x="17148" y="2624"/>
                        <a:pt x="18347" y="3463"/>
                      </a:cubicBezTo>
                      <a:cubicBezTo>
                        <a:pt x="20626" y="5142"/>
                        <a:pt x="22724" y="7001"/>
                        <a:pt x="24643" y="9159"/>
                      </a:cubicBezTo>
                      <a:cubicBezTo>
                        <a:pt x="26501" y="11138"/>
                        <a:pt x="28120" y="13116"/>
                        <a:pt x="29499" y="14795"/>
                      </a:cubicBezTo>
                      <a:lnTo>
                        <a:pt x="32797" y="18992"/>
                      </a:lnTo>
                      <a:cubicBezTo>
                        <a:pt x="33217" y="19532"/>
                        <a:pt x="33636" y="20011"/>
                        <a:pt x="34176" y="20491"/>
                      </a:cubicBezTo>
                      <a:cubicBezTo>
                        <a:pt x="33816" y="19892"/>
                        <a:pt x="33456" y="19292"/>
                        <a:pt x="33037" y="18812"/>
                      </a:cubicBezTo>
                      <a:cubicBezTo>
                        <a:pt x="32317" y="17733"/>
                        <a:pt x="31238" y="16234"/>
                        <a:pt x="29919" y="14495"/>
                      </a:cubicBezTo>
                      <a:cubicBezTo>
                        <a:pt x="28600" y="12697"/>
                        <a:pt x="27041" y="10658"/>
                        <a:pt x="25182" y="8620"/>
                      </a:cubicBezTo>
                      <a:cubicBezTo>
                        <a:pt x="23324" y="6401"/>
                        <a:pt x="21165" y="4363"/>
                        <a:pt x="18827" y="2624"/>
                      </a:cubicBezTo>
                      <a:cubicBezTo>
                        <a:pt x="17628" y="1725"/>
                        <a:pt x="16249" y="1005"/>
                        <a:pt x="14870" y="525"/>
                      </a:cubicBezTo>
                      <a:cubicBezTo>
                        <a:pt x="14090" y="286"/>
                        <a:pt x="13371" y="106"/>
                        <a:pt x="12591" y="46"/>
                      </a:cubicBezTo>
                      <a:cubicBezTo>
                        <a:pt x="12232" y="16"/>
                        <a:pt x="11872" y="1"/>
                        <a:pt x="115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1715;p33">
                  <a:extLst>
                    <a:ext uri="{FF2B5EF4-FFF2-40B4-BE49-F238E27FC236}">
                      <a16:creationId xmlns:a16="http://schemas.microsoft.com/office/drawing/2014/main" id="{F49436F4-B835-4D9E-95D7-134D3CA45C08}"/>
                    </a:ext>
                  </a:extLst>
                </p:cNvPr>
                <p:cNvSpPr/>
                <p:nvPr/>
              </p:nvSpPr>
              <p:spPr>
                <a:xfrm>
                  <a:off x="2754750" y="3739600"/>
                  <a:ext cx="736000" cy="16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0" h="64692" extrusionOk="0">
                      <a:moveTo>
                        <a:pt x="4018" y="1"/>
                      </a:moveTo>
                      <a:lnTo>
                        <a:pt x="6836" y="53962"/>
                      </a:lnTo>
                      <a:cubicBezTo>
                        <a:pt x="6836" y="53962"/>
                        <a:pt x="0" y="60557"/>
                        <a:pt x="2459" y="63136"/>
                      </a:cubicBezTo>
                      <a:cubicBezTo>
                        <a:pt x="3398" y="64097"/>
                        <a:pt x="6890" y="64692"/>
                        <a:pt x="10982" y="64692"/>
                      </a:cubicBezTo>
                      <a:cubicBezTo>
                        <a:pt x="17605" y="64692"/>
                        <a:pt x="25798" y="63135"/>
                        <a:pt x="27281" y="59058"/>
                      </a:cubicBezTo>
                      <a:cubicBezTo>
                        <a:pt x="27281" y="59058"/>
                        <a:pt x="28960" y="34116"/>
                        <a:pt x="29439" y="23444"/>
                      </a:cubicBezTo>
                      <a:lnTo>
                        <a:pt x="4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1716;p33">
                  <a:extLst>
                    <a:ext uri="{FF2B5EF4-FFF2-40B4-BE49-F238E27FC236}">
                      <a16:creationId xmlns:a16="http://schemas.microsoft.com/office/drawing/2014/main" id="{07FF41A1-7A1D-4E1F-8D8E-AA7D125A4195}"/>
                    </a:ext>
                  </a:extLst>
                </p:cNvPr>
                <p:cNvSpPr/>
                <p:nvPr/>
              </p:nvSpPr>
              <p:spPr>
                <a:xfrm>
                  <a:off x="2903150" y="5184575"/>
                  <a:ext cx="142425" cy="1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7" h="5757" extrusionOk="0">
                      <a:moveTo>
                        <a:pt x="5696" y="0"/>
                      </a:moveTo>
                      <a:lnTo>
                        <a:pt x="5696" y="0"/>
                      </a:lnTo>
                      <a:cubicBezTo>
                        <a:pt x="5696" y="0"/>
                        <a:pt x="5516" y="60"/>
                        <a:pt x="5096" y="180"/>
                      </a:cubicBezTo>
                      <a:cubicBezTo>
                        <a:pt x="4737" y="240"/>
                        <a:pt x="4197" y="360"/>
                        <a:pt x="3598" y="540"/>
                      </a:cubicBezTo>
                      <a:cubicBezTo>
                        <a:pt x="3118" y="660"/>
                        <a:pt x="2578" y="900"/>
                        <a:pt x="2099" y="1140"/>
                      </a:cubicBezTo>
                      <a:cubicBezTo>
                        <a:pt x="1979" y="1200"/>
                        <a:pt x="1799" y="1259"/>
                        <a:pt x="1679" y="1379"/>
                      </a:cubicBezTo>
                      <a:lnTo>
                        <a:pt x="1499" y="1499"/>
                      </a:lnTo>
                      <a:cubicBezTo>
                        <a:pt x="1439" y="1499"/>
                        <a:pt x="1379" y="1559"/>
                        <a:pt x="1319" y="1619"/>
                      </a:cubicBezTo>
                      <a:lnTo>
                        <a:pt x="959" y="1979"/>
                      </a:lnTo>
                      <a:cubicBezTo>
                        <a:pt x="780" y="2219"/>
                        <a:pt x="660" y="2399"/>
                        <a:pt x="540" y="2638"/>
                      </a:cubicBezTo>
                      <a:cubicBezTo>
                        <a:pt x="360" y="2878"/>
                        <a:pt x="240" y="3178"/>
                        <a:pt x="120" y="3478"/>
                      </a:cubicBezTo>
                      <a:cubicBezTo>
                        <a:pt x="60" y="3718"/>
                        <a:pt x="0" y="4018"/>
                        <a:pt x="0" y="4317"/>
                      </a:cubicBezTo>
                      <a:lnTo>
                        <a:pt x="0" y="4737"/>
                      </a:lnTo>
                      <a:lnTo>
                        <a:pt x="120" y="5097"/>
                      </a:lnTo>
                      <a:cubicBezTo>
                        <a:pt x="120" y="5277"/>
                        <a:pt x="240" y="5397"/>
                        <a:pt x="300" y="5576"/>
                      </a:cubicBezTo>
                      <a:cubicBezTo>
                        <a:pt x="360" y="5636"/>
                        <a:pt x="360" y="5696"/>
                        <a:pt x="360" y="5756"/>
                      </a:cubicBezTo>
                      <a:cubicBezTo>
                        <a:pt x="360" y="5696"/>
                        <a:pt x="360" y="5636"/>
                        <a:pt x="360" y="5516"/>
                      </a:cubicBezTo>
                      <a:cubicBezTo>
                        <a:pt x="300" y="5397"/>
                        <a:pt x="240" y="5217"/>
                        <a:pt x="300" y="5097"/>
                      </a:cubicBezTo>
                      <a:cubicBezTo>
                        <a:pt x="300" y="4977"/>
                        <a:pt x="240" y="4857"/>
                        <a:pt x="300" y="4737"/>
                      </a:cubicBezTo>
                      <a:cubicBezTo>
                        <a:pt x="300" y="4677"/>
                        <a:pt x="360" y="4557"/>
                        <a:pt x="360" y="4437"/>
                      </a:cubicBezTo>
                      <a:cubicBezTo>
                        <a:pt x="420" y="4317"/>
                        <a:pt x="480" y="4197"/>
                        <a:pt x="540" y="4137"/>
                      </a:cubicBezTo>
                      <a:cubicBezTo>
                        <a:pt x="600" y="4018"/>
                        <a:pt x="660" y="3898"/>
                        <a:pt x="780" y="3838"/>
                      </a:cubicBezTo>
                      <a:cubicBezTo>
                        <a:pt x="900" y="3658"/>
                        <a:pt x="1079" y="3478"/>
                        <a:pt x="1259" y="3358"/>
                      </a:cubicBezTo>
                      <a:lnTo>
                        <a:pt x="1799" y="2938"/>
                      </a:lnTo>
                      <a:lnTo>
                        <a:pt x="2159" y="2698"/>
                      </a:lnTo>
                      <a:lnTo>
                        <a:pt x="2338" y="2638"/>
                      </a:lnTo>
                      <a:cubicBezTo>
                        <a:pt x="2338" y="2638"/>
                        <a:pt x="3058" y="1919"/>
                        <a:pt x="3897" y="1259"/>
                      </a:cubicBezTo>
                      <a:cubicBezTo>
                        <a:pt x="4377" y="900"/>
                        <a:pt x="4737" y="540"/>
                        <a:pt x="5096" y="360"/>
                      </a:cubicBezTo>
                      <a:cubicBezTo>
                        <a:pt x="5276" y="180"/>
                        <a:pt x="5516" y="120"/>
                        <a:pt x="5696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1717;p33">
                  <a:extLst>
                    <a:ext uri="{FF2B5EF4-FFF2-40B4-BE49-F238E27FC236}">
                      <a16:creationId xmlns:a16="http://schemas.microsoft.com/office/drawing/2014/main" id="{AC594726-3337-48CC-A639-4FDC7AFF32EE}"/>
                    </a:ext>
                  </a:extLst>
                </p:cNvPr>
                <p:cNvSpPr/>
                <p:nvPr/>
              </p:nvSpPr>
              <p:spPr>
                <a:xfrm>
                  <a:off x="3062025" y="5212425"/>
                  <a:ext cx="133425" cy="1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4823" extrusionOk="0">
                      <a:moveTo>
                        <a:pt x="4314" y="1"/>
                      </a:moveTo>
                      <a:cubicBezTo>
                        <a:pt x="3971" y="1"/>
                        <a:pt x="3620" y="43"/>
                        <a:pt x="3238" y="86"/>
                      </a:cubicBezTo>
                      <a:cubicBezTo>
                        <a:pt x="2759" y="205"/>
                        <a:pt x="2279" y="385"/>
                        <a:pt x="1859" y="625"/>
                      </a:cubicBezTo>
                      <a:cubicBezTo>
                        <a:pt x="1619" y="745"/>
                        <a:pt x="1440" y="865"/>
                        <a:pt x="1260" y="985"/>
                      </a:cubicBezTo>
                      <a:cubicBezTo>
                        <a:pt x="1080" y="1165"/>
                        <a:pt x="960" y="1345"/>
                        <a:pt x="840" y="1524"/>
                      </a:cubicBezTo>
                      <a:cubicBezTo>
                        <a:pt x="660" y="1764"/>
                        <a:pt x="540" y="1944"/>
                        <a:pt x="420" y="2184"/>
                      </a:cubicBezTo>
                      <a:cubicBezTo>
                        <a:pt x="300" y="2424"/>
                        <a:pt x="240" y="2664"/>
                        <a:pt x="120" y="2904"/>
                      </a:cubicBezTo>
                      <a:cubicBezTo>
                        <a:pt x="61" y="3143"/>
                        <a:pt x="61" y="3443"/>
                        <a:pt x="1" y="3683"/>
                      </a:cubicBezTo>
                      <a:lnTo>
                        <a:pt x="1" y="4103"/>
                      </a:lnTo>
                      <a:cubicBezTo>
                        <a:pt x="61" y="4223"/>
                        <a:pt x="61" y="4283"/>
                        <a:pt x="61" y="4402"/>
                      </a:cubicBezTo>
                      <a:cubicBezTo>
                        <a:pt x="61" y="4522"/>
                        <a:pt x="120" y="4702"/>
                        <a:pt x="180" y="4822"/>
                      </a:cubicBezTo>
                      <a:cubicBezTo>
                        <a:pt x="180" y="4702"/>
                        <a:pt x="180" y="4522"/>
                        <a:pt x="240" y="4402"/>
                      </a:cubicBezTo>
                      <a:cubicBezTo>
                        <a:pt x="240" y="4283"/>
                        <a:pt x="300" y="4223"/>
                        <a:pt x="300" y="4103"/>
                      </a:cubicBezTo>
                      <a:lnTo>
                        <a:pt x="420" y="3803"/>
                      </a:lnTo>
                      <a:cubicBezTo>
                        <a:pt x="480" y="3743"/>
                        <a:pt x="540" y="3623"/>
                        <a:pt x="600" y="3503"/>
                      </a:cubicBezTo>
                      <a:cubicBezTo>
                        <a:pt x="660" y="3443"/>
                        <a:pt x="720" y="3323"/>
                        <a:pt x="840" y="3263"/>
                      </a:cubicBezTo>
                      <a:cubicBezTo>
                        <a:pt x="960" y="3083"/>
                        <a:pt x="1140" y="2904"/>
                        <a:pt x="1320" y="2784"/>
                      </a:cubicBezTo>
                      <a:cubicBezTo>
                        <a:pt x="1440" y="2604"/>
                        <a:pt x="1619" y="2484"/>
                        <a:pt x="1739" y="2364"/>
                      </a:cubicBezTo>
                      <a:lnTo>
                        <a:pt x="2159" y="2064"/>
                      </a:lnTo>
                      <a:lnTo>
                        <a:pt x="2579" y="1644"/>
                      </a:lnTo>
                      <a:cubicBezTo>
                        <a:pt x="2879" y="1345"/>
                        <a:pt x="3178" y="1045"/>
                        <a:pt x="3538" y="805"/>
                      </a:cubicBezTo>
                      <a:cubicBezTo>
                        <a:pt x="3718" y="685"/>
                        <a:pt x="3958" y="565"/>
                        <a:pt x="4138" y="445"/>
                      </a:cubicBezTo>
                      <a:cubicBezTo>
                        <a:pt x="4317" y="325"/>
                        <a:pt x="4497" y="205"/>
                        <a:pt x="4737" y="145"/>
                      </a:cubicBezTo>
                      <a:cubicBezTo>
                        <a:pt x="4857" y="145"/>
                        <a:pt x="5037" y="86"/>
                        <a:pt x="5157" y="86"/>
                      </a:cubicBezTo>
                      <a:lnTo>
                        <a:pt x="5337" y="86"/>
                      </a:lnTo>
                      <a:cubicBezTo>
                        <a:pt x="5337" y="86"/>
                        <a:pt x="5097" y="26"/>
                        <a:pt x="4737" y="26"/>
                      </a:cubicBezTo>
                      <a:cubicBezTo>
                        <a:pt x="4597" y="8"/>
                        <a:pt x="4456" y="1"/>
                        <a:pt x="4314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1718;p33">
                  <a:extLst>
                    <a:ext uri="{FF2B5EF4-FFF2-40B4-BE49-F238E27FC236}">
                      <a16:creationId xmlns:a16="http://schemas.microsoft.com/office/drawing/2014/main" id="{F0AF6547-C2D1-4F96-A87B-9E8976100A86}"/>
                    </a:ext>
                  </a:extLst>
                </p:cNvPr>
                <p:cNvSpPr/>
                <p:nvPr/>
              </p:nvSpPr>
              <p:spPr>
                <a:xfrm>
                  <a:off x="2846185" y="3699123"/>
                  <a:ext cx="295322" cy="9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36068" extrusionOk="0">
                      <a:moveTo>
                        <a:pt x="0" y="1"/>
                      </a:moveTo>
                      <a:lnTo>
                        <a:pt x="840" y="16129"/>
                      </a:lnTo>
                      <a:lnTo>
                        <a:pt x="1499" y="28121"/>
                      </a:lnTo>
                      <a:cubicBezTo>
                        <a:pt x="1619" y="30039"/>
                        <a:pt x="900" y="33097"/>
                        <a:pt x="1919" y="34776"/>
                      </a:cubicBezTo>
                      <a:cubicBezTo>
                        <a:pt x="2099" y="35136"/>
                        <a:pt x="2339" y="35436"/>
                        <a:pt x="2698" y="35675"/>
                      </a:cubicBezTo>
                      <a:cubicBezTo>
                        <a:pt x="3083" y="35946"/>
                        <a:pt x="3516" y="36068"/>
                        <a:pt x="3962" y="36068"/>
                      </a:cubicBezTo>
                      <a:cubicBezTo>
                        <a:pt x="5391" y="36068"/>
                        <a:pt x="6961" y="34817"/>
                        <a:pt x="7555" y="33217"/>
                      </a:cubicBezTo>
                      <a:cubicBezTo>
                        <a:pt x="8334" y="31119"/>
                        <a:pt x="7555" y="27821"/>
                        <a:pt x="7315" y="25722"/>
                      </a:cubicBezTo>
                      <a:cubicBezTo>
                        <a:pt x="7075" y="24763"/>
                        <a:pt x="7015" y="23744"/>
                        <a:pt x="7075" y="22725"/>
                      </a:cubicBezTo>
                      <a:cubicBezTo>
                        <a:pt x="7315" y="21106"/>
                        <a:pt x="7915" y="21466"/>
                        <a:pt x="8814" y="20326"/>
                      </a:cubicBezTo>
                      <a:cubicBezTo>
                        <a:pt x="10133" y="18708"/>
                        <a:pt x="10913" y="16789"/>
                        <a:pt x="11092" y="14750"/>
                      </a:cubicBezTo>
                      <a:cubicBezTo>
                        <a:pt x="11212" y="12952"/>
                        <a:pt x="10793" y="11393"/>
                        <a:pt x="10673" y="965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C3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1719;p33">
                  <a:extLst>
                    <a:ext uri="{FF2B5EF4-FFF2-40B4-BE49-F238E27FC236}">
                      <a16:creationId xmlns:a16="http://schemas.microsoft.com/office/drawing/2014/main" id="{4777CF9F-5350-4AC0-B046-CFE278EB2307}"/>
                    </a:ext>
                  </a:extLst>
                </p:cNvPr>
                <p:cNvSpPr/>
                <p:nvPr/>
              </p:nvSpPr>
              <p:spPr>
                <a:xfrm>
                  <a:off x="2787725" y="4297200"/>
                  <a:ext cx="700025" cy="10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1" h="42431" extrusionOk="0">
                      <a:moveTo>
                        <a:pt x="26921" y="1"/>
                      </a:moveTo>
                      <a:cubicBezTo>
                        <a:pt x="26322" y="5817"/>
                        <a:pt x="22724" y="36275"/>
                        <a:pt x="12771" y="37234"/>
                      </a:cubicBezTo>
                      <a:cubicBezTo>
                        <a:pt x="11272" y="37390"/>
                        <a:pt x="9980" y="37457"/>
                        <a:pt x="8865" y="37457"/>
                      </a:cubicBezTo>
                      <a:cubicBezTo>
                        <a:pt x="4404" y="37457"/>
                        <a:pt x="2782" y="36383"/>
                        <a:pt x="2159" y="35615"/>
                      </a:cubicBezTo>
                      <a:cubicBezTo>
                        <a:pt x="900" y="37474"/>
                        <a:pt x="0" y="39632"/>
                        <a:pt x="1140" y="40832"/>
                      </a:cubicBezTo>
                      <a:cubicBezTo>
                        <a:pt x="2083" y="41821"/>
                        <a:pt x="5602" y="42430"/>
                        <a:pt x="9718" y="42430"/>
                      </a:cubicBezTo>
                      <a:cubicBezTo>
                        <a:pt x="16331" y="42430"/>
                        <a:pt x="24484" y="40857"/>
                        <a:pt x="25962" y="36754"/>
                      </a:cubicBezTo>
                      <a:cubicBezTo>
                        <a:pt x="25962" y="36754"/>
                        <a:pt x="27401" y="15230"/>
                        <a:pt x="28000" y="3658"/>
                      </a:cubicBezTo>
                      <a:cubicBezTo>
                        <a:pt x="27701" y="2279"/>
                        <a:pt x="27521" y="1140"/>
                        <a:pt x="27341" y="361"/>
                      </a:cubicBezTo>
                      <a:lnTo>
                        <a:pt x="26921" y="1"/>
                      </a:ln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1720;p33">
                  <a:extLst>
                    <a:ext uri="{FF2B5EF4-FFF2-40B4-BE49-F238E27FC236}">
                      <a16:creationId xmlns:a16="http://schemas.microsoft.com/office/drawing/2014/main" id="{70985DFE-BD3C-41BB-8ED2-18E5B0EC449C}"/>
                    </a:ext>
                  </a:extLst>
                </p:cNvPr>
                <p:cNvSpPr/>
                <p:nvPr/>
              </p:nvSpPr>
              <p:spPr>
                <a:xfrm>
                  <a:off x="2783225" y="3739600"/>
                  <a:ext cx="707525" cy="163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1" h="65422" extrusionOk="0">
                      <a:moveTo>
                        <a:pt x="2879" y="1"/>
                      </a:moveTo>
                      <a:lnTo>
                        <a:pt x="2879" y="1"/>
                      </a:lnTo>
                      <a:cubicBezTo>
                        <a:pt x="2998" y="4498"/>
                        <a:pt x="3118" y="9054"/>
                        <a:pt x="3298" y="13551"/>
                      </a:cubicBezTo>
                      <a:cubicBezTo>
                        <a:pt x="3418" y="18048"/>
                        <a:pt x="3598" y="22545"/>
                        <a:pt x="3778" y="27041"/>
                      </a:cubicBezTo>
                      <a:cubicBezTo>
                        <a:pt x="3958" y="31538"/>
                        <a:pt x="4078" y="36035"/>
                        <a:pt x="4318" y="40532"/>
                      </a:cubicBezTo>
                      <a:lnTo>
                        <a:pt x="4960" y="53683"/>
                      </a:lnTo>
                      <a:lnTo>
                        <a:pt x="4960" y="53683"/>
                      </a:lnTo>
                      <a:cubicBezTo>
                        <a:pt x="4461" y="54195"/>
                        <a:pt x="4000" y="54708"/>
                        <a:pt x="3538" y="55221"/>
                      </a:cubicBezTo>
                      <a:cubicBezTo>
                        <a:pt x="3058" y="55821"/>
                        <a:pt x="2519" y="56480"/>
                        <a:pt x="2039" y="57140"/>
                      </a:cubicBezTo>
                      <a:cubicBezTo>
                        <a:pt x="1560" y="57799"/>
                        <a:pt x="1140" y="58459"/>
                        <a:pt x="780" y="59238"/>
                      </a:cubicBezTo>
                      <a:cubicBezTo>
                        <a:pt x="300" y="60018"/>
                        <a:pt x="61" y="60917"/>
                        <a:pt x="1" y="61876"/>
                      </a:cubicBezTo>
                      <a:cubicBezTo>
                        <a:pt x="1" y="62416"/>
                        <a:pt x="180" y="62896"/>
                        <a:pt x="480" y="63375"/>
                      </a:cubicBezTo>
                      <a:cubicBezTo>
                        <a:pt x="600" y="63495"/>
                        <a:pt x="660" y="63615"/>
                        <a:pt x="780" y="63675"/>
                      </a:cubicBezTo>
                      <a:lnTo>
                        <a:pt x="900" y="63795"/>
                      </a:lnTo>
                      <a:lnTo>
                        <a:pt x="1080" y="63915"/>
                      </a:lnTo>
                      <a:cubicBezTo>
                        <a:pt x="1320" y="64095"/>
                        <a:pt x="1500" y="64215"/>
                        <a:pt x="1739" y="64335"/>
                      </a:cubicBezTo>
                      <a:cubicBezTo>
                        <a:pt x="2519" y="64634"/>
                        <a:pt x="3358" y="64874"/>
                        <a:pt x="4198" y="64994"/>
                      </a:cubicBezTo>
                      <a:cubicBezTo>
                        <a:pt x="5756" y="65294"/>
                        <a:pt x="7375" y="65414"/>
                        <a:pt x="8994" y="65414"/>
                      </a:cubicBezTo>
                      <a:cubicBezTo>
                        <a:pt x="9264" y="65419"/>
                        <a:pt x="9534" y="65421"/>
                        <a:pt x="9803" y="65421"/>
                      </a:cubicBezTo>
                      <a:cubicBezTo>
                        <a:pt x="12771" y="65421"/>
                        <a:pt x="15729" y="65119"/>
                        <a:pt x="18587" y="64515"/>
                      </a:cubicBezTo>
                      <a:cubicBezTo>
                        <a:pt x="20206" y="64155"/>
                        <a:pt x="21765" y="63615"/>
                        <a:pt x="23204" y="62896"/>
                      </a:cubicBezTo>
                      <a:cubicBezTo>
                        <a:pt x="23923" y="62536"/>
                        <a:pt x="24643" y="62056"/>
                        <a:pt x="25302" y="61517"/>
                      </a:cubicBezTo>
                      <a:cubicBezTo>
                        <a:pt x="25962" y="60917"/>
                        <a:pt x="26442" y="60138"/>
                        <a:pt x="26801" y="59298"/>
                      </a:cubicBezTo>
                      <a:lnTo>
                        <a:pt x="26801" y="59238"/>
                      </a:lnTo>
                      <a:lnTo>
                        <a:pt x="26801" y="59118"/>
                      </a:lnTo>
                      <a:cubicBezTo>
                        <a:pt x="27101" y="53183"/>
                        <a:pt x="27401" y="47247"/>
                        <a:pt x="27701" y="41311"/>
                      </a:cubicBezTo>
                      <a:cubicBezTo>
                        <a:pt x="27821" y="38313"/>
                        <a:pt x="27881" y="35375"/>
                        <a:pt x="28000" y="32378"/>
                      </a:cubicBezTo>
                      <a:cubicBezTo>
                        <a:pt x="28120" y="29440"/>
                        <a:pt x="28240" y="26442"/>
                        <a:pt x="28300" y="23444"/>
                      </a:cubicBezTo>
                      <a:lnTo>
                        <a:pt x="28300" y="23444"/>
                      </a:lnTo>
                      <a:cubicBezTo>
                        <a:pt x="28060" y="26442"/>
                        <a:pt x="27821" y="29380"/>
                        <a:pt x="27581" y="32378"/>
                      </a:cubicBezTo>
                      <a:cubicBezTo>
                        <a:pt x="27341" y="35315"/>
                        <a:pt x="27101" y="38253"/>
                        <a:pt x="26861" y="41251"/>
                      </a:cubicBezTo>
                      <a:cubicBezTo>
                        <a:pt x="26442" y="47187"/>
                        <a:pt x="25962" y="53123"/>
                        <a:pt x="25482" y="59058"/>
                      </a:cubicBezTo>
                      <a:lnTo>
                        <a:pt x="25482" y="58879"/>
                      </a:lnTo>
                      <a:cubicBezTo>
                        <a:pt x="24883" y="60138"/>
                        <a:pt x="23803" y="61157"/>
                        <a:pt x="22484" y="61697"/>
                      </a:cubicBezTo>
                      <a:cubicBezTo>
                        <a:pt x="21105" y="62356"/>
                        <a:pt x="19666" y="62896"/>
                        <a:pt x="18227" y="63196"/>
                      </a:cubicBezTo>
                      <a:cubicBezTo>
                        <a:pt x="15426" y="63745"/>
                        <a:pt x="12625" y="64042"/>
                        <a:pt x="9778" y="64042"/>
                      </a:cubicBezTo>
                      <a:cubicBezTo>
                        <a:pt x="9517" y="64042"/>
                        <a:pt x="9256" y="64040"/>
                        <a:pt x="8994" y="64035"/>
                      </a:cubicBezTo>
                      <a:cubicBezTo>
                        <a:pt x="7495" y="63975"/>
                        <a:pt x="5936" y="63855"/>
                        <a:pt x="4437" y="63555"/>
                      </a:cubicBezTo>
                      <a:cubicBezTo>
                        <a:pt x="3718" y="63435"/>
                        <a:pt x="2998" y="63255"/>
                        <a:pt x="2339" y="62956"/>
                      </a:cubicBezTo>
                      <a:cubicBezTo>
                        <a:pt x="2219" y="62896"/>
                        <a:pt x="2099" y="62836"/>
                        <a:pt x="1979" y="62776"/>
                      </a:cubicBezTo>
                      <a:lnTo>
                        <a:pt x="1919" y="62716"/>
                      </a:lnTo>
                      <a:lnTo>
                        <a:pt x="1799" y="62656"/>
                      </a:lnTo>
                      <a:cubicBezTo>
                        <a:pt x="1799" y="62596"/>
                        <a:pt x="1739" y="62536"/>
                        <a:pt x="1739" y="62536"/>
                      </a:cubicBezTo>
                      <a:cubicBezTo>
                        <a:pt x="1560" y="62296"/>
                        <a:pt x="1500" y="62056"/>
                        <a:pt x="1500" y="61817"/>
                      </a:cubicBezTo>
                      <a:cubicBezTo>
                        <a:pt x="1560" y="61157"/>
                        <a:pt x="1739" y="60497"/>
                        <a:pt x="2039" y="59898"/>
                      </a:cubicBezTo>
                      <a:cubicBezTo>
                        <a:pt x="2339" y="59238"/>
                        <a:pt x="2759" y="58639"/>
                        <a:pt x="3178" y="58039"/>
                      </a:cubicBezTo>
                      <a:cubicBezTo>
                        <a:pt x="4078" y="56780"/>
                        <a:pt x="5097" y="55581"/>
                        <a:pt x="6176" y="54502"/>
                      </a:cubicBezTo>
                      <a:lnTo>
                        <a:pt x="6416" y="54262"/>
                      </a:lnTo>
                      <a:lnTo>
                        <a:pt x="6416" y="53962"/>
                      </a:lnTo>
                      <a:lnTo>
                        <a:pt x="5637" y="40472"/>
                      </a:lnTo>
                      <a:cubicBezTo>
                        <a:pt x="5397" y="35975"/>
                        <a:pt x="5097" y="31478"/>
                        <a:pt x="4797" y="26981"/>
                      </a:cubicBezTo>
                      <a:cubicBezTo>
                        <a:pt x="4497" y="22485"/>
                        <a:pt x="4198" y="17988"/>
                        <a:pt x="3898" y="13491"/>
                      </a:cubicBezTo>
                      <a:cubicBezTo>
                        <a:pt x="3538" y="8994"/>
                        <a:pt x="3238" y="4498"/>
                        <a:pt x="2879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1721;p33">
                  <a:extLst>
                    <a:ext uri="{FF2B5EF4-FFF2-40B4-BE49-F238E27FC236}">
                      <a16:creationId xmlns:a16="http://schemas.microsoft.com/office/drawing/2014/main" id="{D82639D7-4F90-478D-BB7B-2E417D3A2709}"/>
                    </a:ext>
                  </a:extLst>
                </p:cNvPr>
                <p:cNvSpPr/>
                <p:nvPr/>
              </p:nvSpPr>
              <p:spPr>
                <a:xfrm>
                  <a:off x="3783528" y="3379766"/>
                  <a:ext cx="659835" cy="202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9" h="63377" extrusionOk="0">
                      <a:moveTo>
                        <a:pt x="24643" y="1"/>
                      </a:moveTo>
                      <a:lnTo>
                        <a:pt x="1" y="22785"/>
                      </a:lnTo>
                      <a:cubicBezTo>
                        <a:pt x="900" y="33457"/>
                        <a:pt x="3478" y="58339"/>
                        <a:pt x="3478" y="58339"/>
                      </a:cubicBezTo>
                      <a:cubicBezTo>
                        <a:pt x="5012" y="62020"/>
                        <a:pt x="12107" y="63376"/>
                        <a:pt x="18374" y="63376"/>
                      </a:cubicBezTo>
                      <a:cubicBezTo>
                        <a:pt x="23131" y="63376"/>
                        <a:pt x="27411" y="62595"/>
                        <a:pt x="28420" y="61457"/>
                      </a:cubicBezTo>
                      <a:cubicBezTo>
                        <a:pt x="30818" y="58819"/>
                        <a:pt x="23743" y="52463"/>
                        <a:pt x="23743" y="52463"/>
                      </a:cubicBezTo>
                      <a:lnTo>
                        <a:pt x="2464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1722;p33">
                  <a:extLst>
                    <a:ext uri="{FF2B5EF4-FFF2-40B4-BE49-F238E27FC236}">
                      <a16:creationId xmlns:a16="http://schemas.microsoft.com/office/drawing/2014/main" id="{4244EE66-9CFA-4147-B6CF-F90224F83F5B}"/>
                    </a:ext>
                  </a:extLst>
                </p:cNvPr>
                <p:cNvSpPr/>
                <p:nvPr/>
              </p:nvSpPr>
              <p:spPr>
                <a:xfrm>
                  <a:off x="4199700" y="5217550"/>
                  <a:ext cx="146925" cy="1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7" h="5517" extrusionOk="0">
                      <a:moveTo>
                        <a:pt x="1" y="0"/>
                      </a:moveTo>
                      <a:cubicBezTo>
                        <a:pt x="241" y="120"/>
                        <a:pt x="420" y="180"/>
                        <a:pt x="600" y="360"/>
                      </a:cubicBezTo>
                      <a:cubicBezTo>
                        <a:pt x="960" y="540"/>
                        <a:pt x="1440" y="840"/>
                        <a:pt x="1859" y="1200"/>
                      </a:cubicBezTo>
                      <a:cubicBezTo>
                        <a:pt x="2759" y="1859"/>
                        <a:pt x="3478" y="2519"/>
                        <a:pt x="3478" y="2519"/>
                      </a:cubicBezTo>
                      <a:lnTo>
                        <a:pt x="3658" y="2579"/>
                      </a:lnTo>
                      <a:lnTo>
                        <a:pt x="4018" y="2818"/>
                      </a:lnTo>
                      <a:lnTo>
                        <a:pt x="4557" y="3178"/>
                      </a:lnTo>
                      <a:cubicBezTo>
                        <a:pt x="4737" y="3358"/>
                        <a:pt x="4917" y="3478"/>
                        <a:pt x="5097" y="3658"/>
                      </a:cubicBezTo>
                      <a:cubicBezTo>
                        <a:pt x="5157" y="3718"/>
                        <a:pt x="5217" y="3838"/>
                        <a:pt x="5337" y="3958"/>
                      </a:cubicBezTo>
                      <a:cubicBezTo>
                        <a:pt x="5397" y="4018"/>
                        <a:pt x="5457" y="4137"/>
                        <a:pt x="5517" y="4257"/>
                      </a:cubicBezTo>
                      <a:cubicBezTo>
                        <a:pt x="5517" y="4377"/>
                        <a:pt x="5577" y="4497"/>
                        <a:pt x="5637" y="4557"/>
                      </a:cubicBezTo>
                      <a:cubicBezTo>
                        <a:pt x="5637" y="4677"/>
                        <a:pt x="5637" y="4797"/>
                        <a:pt x="5637" y="4857"/>
                      </a:cubicBezTo>
                      <a:cubicBezTo>
                        <a:pt x="5637" y="5037"/>
                        <a:pt x="5637" y="5217"/>
                        <a:pt x="5577" y="5337"/>
                      </a:cubicBezTo>
                      <a:cubicBezTo>
                        <a:pt x="5577" y="5397"/>
                        <a:pt x="5517" y="5457"/>
                        <a:pt x="5517" y="5516"/>
                      </a:cubicBezTo>
                      <a:lnTo>
                        <a:pt x="5517" y="5516"/>
                      </a:lnTo>
                      <a:cubicBezTo>
                        <a:pt x="5517" y="5516"/>
                        <a:pt x="5517" y="5456"/>
                        <a:pt x="5577" y="5397"/>
                      </a:cubicBezTo>
                      <a:cubicBezTo>
                        <a:pt x="5697" y="5217"/>
                        <a:pt x="5757" y="5037"/>
                        <a:pt x="5817" y="4917"/>
                      </a:cubicBezTo>
                      <a:cubicBezTo>
                        <a:pt x="5817" y="4797"/>
                        <a:pt x="5877" y="4677"/>
                        <a:pt x="5877" y="4557"/>
                      </a:cubicBezTo>
                      <a:cubicBezTo>
                        <a:pt x="5877" y="4437"/>
                        <a:pt x="5877" y="4257"/>
                        <a:pt x="5877" y="4137"/>
                      </a:cubicBezTo>
                      <a:cubicBezTo>
                        <a:pt x="5877" y="4018"/>
                        <a:pt x="5877" y="3838"/>
                        <a:pt x="5817" y="3718"/>
                      </a:cubicBezTo>
                      <a:cubicBezTo>
                        <a:pt x="5817" y="3538"/>
                        <a:pt x="5757" y="3418"/>
                        <a:pt x="5697" y="3298"/>
                      </a:cubicBezTo>
                      <a:cubicBezTo>
                        <a:pt x="5577" y="2998"/>
                        <a:pt x="5457" y="2699"/>
                        <a:pt x="5277" y="2459"/>
                      </a:cubicBezTo>
                      <a:cubicBezTo>
                        <a:pt x="5157" y="2219"/>
                        <a:pt x="4977" y="2039"/>
                        <a:pt x="4797" y="1859"/>
                      </a:cubicBezTo>
                      <a:lnTo>
                        <a:pt x="4438" y="1499"/>
                      </a:lnTo>
                      <a:lnTo>
                        <a:pt x="4258" y="1319"/>
                      </a:lnTo>
                      <a:lnTo>
                        <a:pt x="4138" y="1260"/>
                      </a:lnTo>
                      <a:cubicBezTo>
                        <a:pt x="3958" y="1140"/>
                        <a:pt x="3778" y="1080"/>
                        <a:pt x="3658" y="1020"/>
                      </a:cubicBezTo>
                      <a:cubicBezTo>
                        <a:pt x="3178" y="780"/>
                        <a:pt x="2639" y="600"/>
                        <a:pt x="2159" y="480"/>
                      </a:cubicBezTo>
                      <a:cubicBezTo>
                        <a:pt x="1620" y="360"/>
                        <a:pt x="1020" y="240"/>
                        <a:pt x="660" y="180"/>
                      </a:cubicBezTo>
                      <a:cubicBezTo>
                        <a:pt x="242" y="121"/>
                        <a:pt x="3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1723;p33">
                  <a:extLst>
                    <a:ext uri="{FF2B5EF4-FFF2-40B4-BE49-F238E27FC236}">
                      <a16:creationId xmlns:a16="http://schemas.microsoft.com/office/drawing/2014/main" id="{F926C275-6522-438F-8564-C0013314A2CC}"/>
                    </a:ext>
                  </a:extLst>
                </p:cNvPr>
                <p:cNvSpPr/>
                <p:nvPr/>
              </p:nvSpPr>
              <p:spPr>
                <a:xfrm>
                  <a:off x="4051325" y="5250900"/>
                  <a:ext cx="136425" cy="1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7" h="4723" extrusionOk="0">
                      <a:moveTo>
                        <a:pt x="1327" y="0"/>
                      </a:moveTo>
                      <a:cubicBezTo>
                        <a:pt x="1079" y="0"/>
                        <a:pt x="839" y="15"/>
                        <a:pt x="600" y="45"/>
                      </a:cubicBezTo>
                      <a:cubicBezTo>
                        <a:pt x="240" y="45"/>
                        <a:pt x="0" y="105"/>
                        <a:pt x="0" y="105"/>
                      </a:cubicBezTo>
                      <a:lnTo>
                        <a:pt x="180" y="105"/>
                      </a:lnTo>
                      <a:cubicBezTo>
                        <a:pt x="360" y="105"/>
                        <a:pt x="480" y="165"/>
                        <a:pt x="660" y="225"/>
                      </a:cubicBezTo>
                      <a:cubicBezTo>
                        <a:pt x="839" y="225"/>
                        <a:pt x="1019" y="345"/>
                        <a:pt x="1199" y="405"/>
                      </a:cubicBezTo>
                      <a:cubicBezTo>
                        <a:pt x="1439" y="525"/>
                        <a:pt x="1619" y="645"/>
                        <a:pt x="1859" y="825"/>
                      </a:cubicBezTo>
                      <a:cubicBezTo>
                        <a:pt x="2158" y="1065"/>
                        <a:pt x="2518" y="1305"/>
                        <a:pt x="2818" y="1604"/>
                      </a:cubicBezTo>
                      <a:lnTo>
                        <a:pt x="3238" y="1964"/>
                      </a:lnTo>
                      <a:lnTo>
                        <a:pt x="3717" y="2324"/>
                      </a:lnTo>
                      <a:cubicBezTo>
                        <a:pt x="3837" y="2444"/>
                        <a:pt x="4017" y="2504"/>
                        <a:pt x="4137" y="2684"/>
                      </a:cubicBezTo>
                      <a:cubicBezTo>
                        <a:pt x="4317" y="2803"/>
                        <a:pt x="4497" y="2983"/>
                        <a:pt x="4617" y="3163"/>
                      </a:cubicBezTo>
                      <a:cubicBezTo>
                        <a:pt x="4737" y="3223"/>
                        <a:pt x="4797" y="3283"/>
                        <a:pt x="4857" y="3403"/>
                      </a:cubicBezTo>
                      <a:cubicBezTo>
                        <a:pt x="4916" y="3463"/>
                        <a:pt x="4976" y="3583"/>
                        <a:pt x="5036" y="3703"/>
                      </a:cubicBezTo>
                      <a:cubicBezTo>
                        <a:pt x="5096" y="3763"/>
                        <a:pt x="5156" y="3883"/>
                        <a:pt x="5216" y="4003"/>
                      </a:cubicBezTo>
                      <a:cubicBezTo>
                        <a:pt x="5276" y="4063"/>
                        <a:pt x="5276" y="4182"/>
                        <a:pt x="5276" y="4242"/>
                      </a:cubicBezTo>
                      <a:cubicBezTo>
                        <a:pt x="5336" y="4422"/>
                        <a:pt x="5336" y="4542"/>
                        <a:pt x="5336" y="4722"/>
                      </a:cubicBezTo>
                      <a:cubicBezTo>
                        <a:pt x="5396" y="4542"/>
                        <a:pt x="5396" y="4422"/>
                        <a:pt x="5456" y="4242"/>
                      </a:cubicBezTo>
                      <a:lnTo>
                        <a:pt x="5456" y="3943"/>
                      </a:lnTo>
                      <a:lnTo>
                        <a:pt x="5456" y="3583"/>
                      </a:lnTo>
                      <a:cubicBezTo>
                        <a:pt x="5396" y="3283"/>
                        <a:pt x="5396" y="3043"/>
                        <a:pt x="5276" y="2744"/>
                      </a:cubicBezTo>
                      <a:cubicBezTo>
                        <a:pt x="5216" y="2504"/>
                        <a:pt x="5096" y="2264"/>
                        <a:pt x="4976" y="2024"/>
                      </a:cubicBezTo>
                      <a:cubicBezTo>
                        <a:pt x="4857" y="1784"/>
                        <a:pt x="4737" y="1604"/>
                        <a:pt x="4557" y="1424"/>
                      </a:cubicBezTo>
                      <a:cubicBezTo>
                        <a:pt x="4437" y="1245"/>
                        <a:pt x="4257" y="1065"/>
                        <a:pt x="4137" y="885"/>
                      </a:cubicBezTo>
                      <a:cubicBezTo>
                        <a:pt x="4137" y="885"/>
                        <a:pt x="3897" y="705"/>
                        <a:pt x="3537" y="525"/>
                      </a:cubicBezTo>
                      <a:cubicBezTo>
                        <a:pt x="3058" y="285"/>
                        <a:pt x="2578" y="165"/>
                        <a:pt x="2099" y="45"/>
                      </a:cubicBezTo>
                      <a:cubicBezTo>
                        <a:pt x="1829" y="15"/>
                        <a:pt x="1574" y="0"/>
                        <a:pt x="1327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1724;p33">
                  <a:extLst>
                    <a:ext uri="{FF2B5EF4-FFF2-40B4-BE49-F238E27FC236}">
                      <a16:creationId xmlns:a16="http://schemas.microsoft.com/office/drawing/2014/main" id="{AEF54E2C-BC44-4968-9733-98634B3696A9}"/>
                    </a:ext>
                  </a:extLst>
                </p:cNvPr>
                <p:cNvSpPr/>
                <p:nvPr/>
              </p:nvSpPr>
              <p:spPr>
                <a:xfrm>
                  <a:off x="3765025" y="4820325"/>
                  <a:ext cx="700025" cy="5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1" h="22841" extrusionOk="0">
                      <a:moveTo>
                        <a:pt x="0" y="1"/>
                      </a:moveTo>
                      <a:cubicBezTo>
                        <a:pt x="900" y="9234"/>
                        <a:pt x="1799" y="17748"/>
                        <a:pt x="1799" y="17748"/>
                      </a:cubicBezTo>
                      <a:cubicBezTo>
                        <a:pt x="3336" y="21472"/>
                        <a:pt x="10481" y="22840"/>
                        <a:pt x="16775" y="22840"/>
                      </a:cubicBezTo>
                      <a:cubicBezTo>
                        <a:pt x="21527" y="22840"/>
                        <a:pt x="25795" y="22061"/>
                        <a:pt x="26801" y="20926"/>
                      </a:cubicBezTo>
                      <a:cubicBezTo>
                        <a:pt x="28000" y="19487"/>
                        <a:pt x="26621" y="17089"/>
                        <a:pt x="25062" y="15110"/>
                      </a:cubicBezTo>
                      <a:cubicBezTo>
                        <a:pt x="24583" y="15470"/>
                        <a:pt x="24283" y="16009"/>
                        <a:pt x="24163" y="16609"/>
                      </a:cubicBezTo>
                      <a:cubicBezTo>
                        <a:pt x="23955" y="18132"/>
                        <a:pt x="20871" y="18835"/>
                        <a:pt x="16940" y="18835"/>
                      </a:cubicBezTo>
                      <a:cubicBezTo>
                        <a:pt x="14060" y="18835"/>
                        <a:pt x="10726" y="18458"/>
                        <a:pt x="7735" y="17748"/>
                      </a:cubicBezTo>
                      <a:cubicBezTo>
                        <a:pt x="3897" y="16789"/>
                        <a:pt x="1439" y="7915"/>
                        <a:pt x="0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1725;p33">
                  <a:extLst>
                    <a:ext uri="{FF2B5EF4-FFF2-40B4-BE49-F238E27FC236}">
                      <a16:creationId xmlns:a16="http://schemas.microsoft.com/office/drawing/2014/main" id="{12A08702-7A46-429C-A9D4-9BDE0A137FB0}"/>
                    </a:ext>
                  </a:extLst>
                </p:cNvPr>
                <p:cNvSpPr/>
                <p:nvPr/>
              </p:nvSpPr>
              <p:spPr>
                <a:xfrm>
                  <a:off x="3724550" y="3805550"/>
                  <a:ext cx="742000" cy="160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0" h="64125" extrusionOk="0">
                      <a:moveTo>
                        <a:pt x="24583" y="1"/>
                      </a:moveTo>
                      <a:cubicBezTo>
                        <a:pt x="24343" y="4378"/>
                        <a:pt x="24223" y="8815"/>
                        <a:pt x="23983" y="13191"/>
                      </a:cubicBezTo>
                      <a:cubicBezTo>
                        <a:pt x="23803" y="17568"/>
                        <a:pt x="23683" y="21945"/>
                        <a:pt x="23563" y="26322"/>
                      </a:cubicBezTo>
                      <a:cubicBezTo>
                        <a:pt x="23444" y="30699"/>
                        <a:pt x="23324" y="35076"/>
                        <a:pt x="23204" y="39453"/>
                      </a:cubicBezTo>
                      <a:lnTo>
                        <a:pt x="22964" y="52583"/>
                      </a:lnTo>
                      <a:lnTo>
                        <a:pt x="22964" y="52883"/>
                      </a:lnTo>
                      <a:lnTo>
                        <a:pt x="23204" y="53123"/>
                      </a:lnTo>
                      <a:cubicBezTo>
                        <a:pt x="24283" y="54142"/>
                        <a:pt x="25362" y="55281"/>
                        <a:pt x="26262" y="56480"/>
                      </a:cubicBezTo>
                      <a:cubicBezTo>
                        <a:pt x="26741" y="57080"/>
                        <a:pt x="27161" y="57680"/>
                        <a:pt x="27521" y="58339"/>
                      </a:cubicBezTo>
                      <a:cubicBezTo>
                        <a:pt x="27820" y="58939"/>
                        <a:pt x="28060" y="59538"/>
                        <a:pt x="28060" y="60258"/>
                      </a:cubicBezTo>
                      <a:cubicBezTo>
                        <a:pt x="28120" y="60498"/>
                        <a:pt x="28060" y="60737"/>
                        <a:pt x="27880" y="60917"/>
                      </a:cubicBezTo>
                      <a:lnTo>
                        <a:pt x="27880" y="60977"/>
                      </a:lnTo>
                      <a:lnTo>
                        <a:pt x="27700" y="61157"/>
                      </a:lnTo>
                      <a:cubicBezTo>
                        <a:pt x="27521" y="61277"/>
                        <a:pt x="27521" y="61277"/>
                        <a:pt x="27341" y="61397"/>
                      </a:cubicBezTo>
                      <a:cubicBezTo>
                        <a:pt x="26681" y="61697"/>
                        <a:pt x="26022" y="61877"/>
                        <a:pt x="25302" y="62056"/>
                      </a:cubicBezTo>
                      <a:cubicBezTo>
                        <a:pt x="23803" y="62356"/>
                        <a:pt x="22304" y="62596"/>
                        <a:pt x="20746" y="62656"/>
                      </a:cubicBezTo>
                      <a:cubicBezTo>
                        <a:pt x="19966" y="62686"/>
                        <a:pt x="19187" y="62701"/>
                        <a:pt x="18415" y="62701"/>
                      </a:cubicBezTo>
                      <a:cubicBezTo>
                        <a:pt x="17643" y="62701"/>
                        <a:pt x="16878" y="62686"/>
                        <a:pt x="16129" y="62656"/>
                      </a:cubicBezTo>
                      <a:cubicBezTo>
                        <a:pt x="14570" y="62596"/>
                        <a:pt x="13011" y="62416"/>
                        <a:pt x="11512" y="62116"/>
                      </a:cubicBezTo>
                      <a:cubicBezTo>
                        <a:pt x="10013" y="61877"/>
                        <a:pt x="8574" y="61457"/>
                        <a:pt x="7195" y="60857"/>
                      </a:cubicBezTo>
                      <a:cubicBezTo>
                        <a:pt x="6476" y="60558"/>
                        <a:pt x="5876" y="60138"/>
                        <a:pt x="5337" y="59718"/>
                      </a:cubicBezTo>
                      <a:cubicBezTo>
                        <a:pt x="4797" y="59298"/>
                        <a:pt x="4377" y="58699"/>
                        <a:pt x="4078" y="58099"/>
                      </a:cubicBezTo>
                      <a:lnTo>
                        <a:pt x="4078" y="58279"/>
                      </a:lnTo>
                      <a:lnTo>
                        <a:pt x="2099" y="40532"/>
                      </a:lnTo>
                      <a:cubicBezTo>
                        <a:pt x="1799" y="37594"/>
                        <a:pt x="1439" y="34656"/>
                        <a:pt x="1080" y="31718"/>
                      </a:cubicBezTo>
                      <a:cubicBezTo>
                        <a:pt x="720" y="28720"/>
                        <a:pt x="360" y="25782"/>
                        <a:pt x="0" y="22845"/>
                      </a:cubicBezTo>
                      <a:lnTo>
                        <a:pt x="0" y="22845"/>
                      </a:lnTo>
                      <a:cubicBezTo>
                        <a:pt x="180" y="25782"/>
                        <a:pt x="360" y="28780"/>
                        <a:pt x="600" y="31718"/>
                      </a:cubicBezTo>
                      <a:cubicBezTo>
                        <a:pt x="840" y="34716"/>
                        <a:pt x="1080" y="37654"/>
                        <a:pt x="1320" y="40652"/>
                      </a:cubicBezTo>
                      <a:lnTo>
                        <a:pt x="2818" y="58399"/>
                      </a:lnTo>
                      <a:lnTo>
                        <a:pt x="2818" y="58519"/>
                      </a:lnTo>
                      <a:lnTo>
                        <a:pt x="2818" y="58579"/>
                      </a:lnTo>
                      <a:cubicBezTo>
                        <a:pt x="3178" y="59418"/>
                        <a:pt x="3718" y="60138"/>
                        <a:pt x="4437" y="60677"/>
                      </a:cubicBezTo>
                      <a:cubicBezTo>
                        <a:pt x="5097" y="61217"/>
                        <a:pt x="5816" y="61697"/>
                        <a:pt x="6596" y="62056"/>
                      </a:cubicBezTo>
                      <a:cubicBezTo>
                        <a:pt x="8095" y="62716"/>
                        <a:pt x="9654" y="63196"/>
                        <a:pt x="11272" y="63495"/>
                      </a:cubicBezTo>
                      <a:cubicBezTo>
                        <a:pt x="12891" y="63735"/>
                        <a:pt x="14450" y="63975"/>
                        <a:pt x="16069" y="64035"/>
                      </a:cubicBezTo>
                      <a:cubicBezTo>
                        <a:pt x="16878" y="64095"/>
                        <a:pt x="17673" y="64125"/>
                        <a:pt x="18467" y="64125"/>
                      </a:cubicBezTo>
                      <a:cubicBezTo>
                        <a:pt x="19262" y="64125"/>
                        <a:pt x="20056" y="64095"/>
                        <a:pt x="20865" y="64035"/>
                      </a:cubicBezTo>
                      <a:cubicBezTo>
                        <a:pt x="22484" y="63975"/>
                        <a:pt x="24103" y="63795"/>
                        <a:pt x="25662" y="63435"/>
                      </a:cubicBezTo>
                      <a:cubicBezTo>
                        <a:pt x="26501" y="63316"/>
                        <a:pt x="27281" y="63016"/>
                        <a:pt x="28060" y="62656"/>
                      </a:cubicBezTo>
                      <a:cubicBezTo>
                        <a:pt x="28300" y="62536"/>
                        <a:pt x="28540" y="62416"/>
                        <a:pt x="28720" y="62236"/>
                      </a:cubicBezTo>
                      <a:lnTo>
                        <a:pt x="28960" y="62056"/>
                      </a:lnTo>
                      <a:lnTo>
                        <a:pt x="29020" y="61996"/>
                      </a:lnTo>
                      <a:lnTo>
                        <a:pt x="29020" y="61937"/>
                      </a:lnTo>
                      <a:lnTo>
                        <a:pt x="29079" y="61877"/>
                      </a:lnTo>
                      <a:lnTo>
                        <a:pt x="29199" y="61697"/>
                      </a:lnTo>
                      <a:cubicBezTo>
                        <a:pt x="29499" y="61217"/>
                        <a:pt x="29679" y="60677"/>
                        <a:pt x="29619" y="60138"/>
                      </a:cubicBezTo>
                      <a:cubicBezTo>
                        <a:pt x="29559" y="59238"/>
                        <a:pt x="29319" y="58339"/>
                        <a:pt x="28840" y="57560"/>
                      </a:cubicBezTo>
                      <a:cubicBezTo>
                        <a:pt x="28420" y="56840"/>
                        <a:pt x="28000" y="56181"/>
                        <a:pt x="27461" y="55521"/>
                      </a:cubicBezTo>
                      <a:cubicBezTo>
                        <a:pt x="26981" y="54862"/>
                        <a:pt x="26441" y="54262"/>
                        <a:pt x="25902" y="53662"/>
                      </a:cubicBezTo>
                      <a:cubicBezTo>
                        <a:pt x="25435" y="53144"/>
                        <a:pt x="24924" y="52671"/>
                        <a:pt x="24407" y="52204"/>
                      </a:cubicBezTo>
                      <a:lnTo>
                        <a:pt x="24407" y="52204"/>
                      </a:lnTo>
                      <a:lnTo>
                        <a:pt x="24583" y="39393"/>
                      </a:lnTo>
                      <a:cubicBezTo>
                        <a:pt x="24643" y="35016"/>
                        <a:pt x="24643" y="30639"/>
                        <a:pt x="24643" y="26262"/>
                      </a:cubicBezTo>
                      <a:cubicBezTo>
                        <a:pt x="24643" y="21885"/>
                        <a:pt x="24703" y="17508"/>
                        <a:pt x="24643" y="13131"/>
                      </a:cubicBezTo>
                      <a:cubicBezTo>
                        <a:pt x="24643" y="8755"/>
                        <a:pt x="24643" y="4378"/>
                        <a:pt x="24583" y="1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1726;p33">
                  <a:extLst>
                    <a:ext uri="{FF2B5EF4-FFF2-40B4-BE49-F238E27FC236}">
                      <a16:creationId xmlns:a16="http://schemas.microsoft.com/office/drawing/2014/main" id="{34ABB7FC-C476-4286-A68F-4041916DB4E8}"/>
                    </a:ext>
                  </a:extLst>
                </p:cNvPr>
                <p:cNvSpPr/>
                <p:nvPr/>
              </p:nvSpPr>
              <p:spPr>
                <a:xfrm>
                  <a:off x="1982800" y="238550"/>
                  <a:ext cx="2858475" cy="39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39" h="157566" extrusionOk="0">
                      <a:moveTo>
                        <a:pt x="93635" y="0"/>
                      </a:moveTo>
                      <a:cubicBezTo>
                        <a:pt x="85110" y="0"/>
                        <a:pt x="70270" y="36497"/>
                        <a:pt x="70270" y="36497"/>
                      </a:cubicBezTo>
                      <a:cubicBezTo>
                        <a:pt x="66501" y="34739"/>
                        <a:pt x="62492" y="34171"/>
                        <a:pt x="58883" y="34171"/>
                      </a:cubicBezTo>
                      <a:cubicBezTo>
                        <a:pt x="52274" y="34171"/>
                        <a:pt x="47007" y="36077"/>
                        <a:pt x="47007" y="36077"/>
                      </a:cubicBezTo>
                      <a:cubicBezTo>
                        <a:pt x="40944" y="24498"/>
                        <a:pt x="26572" y="3366"/>
                        <a:pt x="16855" y="3366"/>
                      </a:cubicBezTo>
                      <a:cubicBezTo>
                        <a:pt x="15905" y="3366"/>
                        <a:pt x="14999" y="3568"/>
                        <a:pt x="14151" y="4000"/>
                      </a:cubicBezTo>
                      <a:cubicBezTo>
                        <a:pt x="1" y="11255"/>
                        <a:pt x="21405" y="54604"/>
                        <a:pt x="20146" y="55563"/>
                      </a:cubicBezTo>
                      <a:cubicBezTo>
                        <a:pt x="14031" y="60120"/>
                        <a:pt x="7435" y="78946"/>
                        <a:pt x="6896" y="82544"/>
                      </a:cubicBezTo>
                      <a:cubicBezTo>
                        <a:pt x="6711" y="83919"/>
                        <a:pt x="7481" y="84326"/>
                        <a:pt x="8519" y="84326"/>
                      </a:cubicBezTo>
                      <a:cubicBezTo>
                        <a:pt x="9835" y="84326"/>
                        <a:pt x="11581" y="83671"/>
                        <a:pt x="12352" y="83503"/>
                      </a:cubicBezTo>
                      <a:lnTo>
                        <a:pt x="12352" y="83503"/>
                      </a:lnTo>
                      <a:cubicBezTo>
                        <a:pt x="7795" y="87400"/>
                        <a:pt x="6596" y="89499"/>
                        <a:pt x="10433" y="94775"/>
                      </a:cubicBezTo>
                      <a:cubicBezTo>
                        <a:pt x="16069" y="102390"/>
                        <a:pt x="25722" y="102869"/>
                        <a:pt x="25722" y="102869"/>
                      </a:cubicBezTo>
                      <a:cubicBezTo>
                        <a:pt x="25722" y="102869"/>
                        <a:pt x="19127" y="110004"/>
                        <a:pt x="20626" y="113602"/>
                      </a:cubicBezTo>
                      <a:cubicBezTo>
                        <a:pt x="21062" y="114591"/>
                        <a:pt x="21615" y="114947"/>
                        <a:pt x="22185" y="114947"/>
                      </a:cubicBezTo>
                      <a:cubicBezTo>
                        <a:pt x="23656" y="114947"/>
                        <a:pt x="25242" y="112583"/>
                        <a:pt x="25243" y="112582"/>
                      </a:cubicBezTo>
                      <a:lnTo>
                        <a:pt x="25243" y="112582"/>
                      </a:lnTo>
                      <a:cubicBezTo>
                        <a:pt x="25242" y="112583"/>
                        <a:pt x="23204" y="122715"/>
                        <a:pt x="25243" y="129370"/>
                      </a:cubicBezTo>
                      <a:cubicBezTo>
                        <a:pt x="26322" y="133208"/>
                        <a:pt x="29439" y="136146"/>
                        <a:pt x="33337" y="136985"/>
                      </a:cubicBezTo>
                      <a:cubicBezTo>
                        <a:pt x="39491" y="151195"/>
                        <a:pt x="47388" y="152937"/>
                        <a:pt x="50891" y="152937"/>
                      </a:cubicBezTo>
                      <a:cubicBezTo>
                        <a:pt x="52029" y="152937"/>
                        <a:pt x="52703" y="152754"/>
                        <a:pt x="52703" y="152754"/>
                      </a:cubicBezTo>
                      <a:cubicBezTo>
                        <a:pt x="54033" y="156078"/>
                        <a:pt x="56230" y="157566"/>
                        <a:pt x="59047" y="157566"/>
                      </a:cubicBezTo>
                      <a:cubicBezTo>
                        <a:pt x="64867" y="157566"/>
                        <a:pt x="73333" y="151217"/>
                        <a:pt x="82261" y="141602"/>
                      </a:cubicBezTo>
                      <a:cubicBezTo>
                        <a:pt x="95511" y="127392"/>
                        <a:pt x="95032" y="120737"/>
                        <a:pt x="95032" y="120737"/>
                      </a:cubicBezTo>
                      <a:lnTo>
                        <a:pt x="95032" y="120737"/>
                      </a:lnTo>
                      <a:cubicBezTo>
                        <a:pt x="95032" y="120737"/>
                        <a:pt x="96043" y="122313"/>
                        <a:pt x="98362" y="122313"/>
                      </a:cubicBezTo>
                      <a:cubicBezTo>
                        <a:pt x="98868" y="122313"/>
                        <a:pt x="99436" y="122238"/>
                        <a:pt x="100069" y="122056"/>
                      </a:cubicBezTo>
                      <a:cubicBezTo>
                        <a:pt x="103666" y="120976"/>
                        <a:pt x="100069" y="110064"/>
                        <a:pt x="100069" y="110064"/>
                      </a:cubicBezTo>
                      <a:lnTo>
                        <a:pt x="100069" y="110064"/>
                      </a:lnTo>
                      <a:cubicBezTo>
                        <a:pt x="100069" y="110064"/>
                        <a:pt x="101009" y="110137"/>
                        <a:pt x="102306" y="110137"/>
                      </a:cubicBezTo>
                      <a:cubicBezTo>
                        <a:pt x="104332" y="110137"/>
                        <a:pt x="107227" y="109959"/>
                        <a:pt x="108762" y="109045"/>
                      </a:cubicBezTo>
                      <a:cubicBezTo>
                        <a:pt x="111280" y="107486"/>
                        <a:pt x="100608" y="97293"/>
                        <a:pt x="100608" y="97293"/>
                      </a:cubicBezTo>
                      <a:lnTo>
                        <a:pt x="106184" y="92737"/>
                      </a:lnTo>
                      <a:cubicBezTo>
                        <a:pt x="114338" y="84043"/>
                        <a:pt x="107683" y="79966"/>
                        <a:pt x="107683" y="79966"/>
                      </a:cubicBezTo>
                      <a:cubicBezTo>
                        <a:pt x="107683" y="79966"/>
                        <a:pt x="111760" y="79486"/>
                        <a:pt x="112779" y="76428"/>
                      </a:cubicBezTo>
                      <a:cubicBezTo>
                        <a:pt x="113799" y="73370"/>
                        <a:pt x="101088" y="56043"/>
                        <a:pt x="101088" y="56043"/>
                      </a:cubicBezTo>
                      <a:cubicBezTo>
                        <a:pt x="103126" y="44891"/>
                        <a:pt x="106964" y="5439"/>
                        <a:pt x="94732" y="223"/>
                      </a:cubicBezTo>
                      <a:cubicBezTo>
                        <a:pt x="94380" y="72"/>
                        <a:pt x="94014" y="0"/>
                        <a:pt x="936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1727;p33">
                  <a:extLst>
                    <a:ext uri="{FF2B5EF4-FFF2-40B4-BE49-F238E27FC236}">
                      <a16:creationId xmlns:a16="http://schemas.microsoft.com/office/drawing/2014/main" id="{C162E79B-AFC5-4C94-957F-F7BA9797762D}"/>
                    </a:ext>
                  </a:extLst>
                </p:cNvPr>
                <p:cNvSpPr/>
                <p:nvPr/>
              </p:nvSpPr>
              <p:spPr>
                <a:xfrm>
                  <a:off x="3059025" y="2296150"/>
                  <a:ext cx="680550" cy="56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2" h="22758" extrusionOk="0">
                      <a:moveTo>
                        <a:pt x="27221" y="0"/>
                      </a:moveTo>
                      <a:cubicBezTo>
                        <a:pt x="27221" y="0"/>
                        <a:pt x="23024" y="5816"/>
                        <a:pt x="22125" y="8394"/>
                      </a:cubicBezTo>
                      <a:cubicBezTo>
                        <a:pt x="21276" y="10772"/>
                        <a:pt x="18075" y="13096"/>
                        <a:pt x="14390" y="13096"/>
                      </a:cubicBezTo>
                      <a:cubicBezTo>
                        <a:pt x="14172" y="13096"/>
                        <a:pt x="13952" y="13087"/>
                        <a:pt x="13731" y="13071"/>
                      </a:cubicBezTo>
                      <a:cubicBezTo>
                        <a:pt x="11129" y="12915"/>
                        <a:pt x="7823" y="12056"/>
                        <a:pt x="5344" y="12056"/>
                      </a:cubicBezTo>
                      <a:cubicBezTo>
                        <a:pt x="3995" y="12056"/>
                        <a:pt x="2892" y="12310"/>
                        <a:pt x="2279" y="13071"/>
                      </a:cubicBezTo>
                      <a:cubicBezTo>
                        <a:pt x="2279" y="13071"/>
                        <a:pt x="1" y="21105"/>
                        <a:pt x="8395" y="22604"/>
                      </a:cubicBezTo>
                      <a:cubicBezTo>
                        <a:pt x="8973" y="22707"/>
                        <a:pt x="9556" y="22758"/>
                        <a:pt x="10141" y="22758"/>
                      </a:cubicBezTo>
                      <a:cubicBezTo>
                        <a:pt x="18046" y="22758"/>
                        <a:pt x="26272" y="13510"/>
                        <a:pt x="27221" y="0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1728;p33">
                  <a:extLst>
                    <a:ext uri="{FF2B5EF4-FFF2-40B4-BE49-F238E27FC236}">
                      <a16:creationId xmlns:a16="http://schemas.microsoft.com/office/drawing/2014/main" id="{725CD169-97FF-4EE3-BA7F-FE8F356BCBE4}"/>
                    </a:ext>
                  </a:extLst>
                </p:cNvPr>
                <p:cNvSpPr/>
                <p:nvPr/>
              </p:nvSpPr>
              <p:spPr>
                <a:xfrm>
                  <a:off x="2828200" y="2266150"/>
                  <a:ext cx="74975" cy="3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1560" extrusionOk="0">
                      <a:moveTo>
                        <a:pt x="1319" y="1"/>
                      </a:moveTo>
                      <a:cubicBezTo>
                        <a:pt x="1199" y="1"/>
                        <a:pt x="1080" y="1"/>
                        <a:pt x="960" y="61"/>
                      </a:cubicBezTo>
                      <a:cubicBezTo>
                        <a:pt x="720" y="181"/>
                        <a:pt x="480" y="301"/>
                        <a:pt x="300" y="481"/>
                      </a:cubicBezTo>
                      <a:cubicBezTo>
                        <a:pt x="120" y="720"/>
                        <a:pt x="0" y="960"/>
                        <a:pt x="0" y="1200"/>
                      </a:cubicBezTo>
                      <a:cubicBezTo>
                        <a:pt x="0" y="1440"/>
                        <a:pt x="60" y="1560"/>
                        <a:pt x="180" y="1560"/>
                      </a:cubicBezTo>
                      <a:cubicBezTo>
                        <a:pt x="420" y="1500"/>
                        <a:pt x="660" y="1380"/>
                        <a:pt x="900" y="1320"/>
                      </a:cubicBezTo>
                      <a:lnTo>
                        <a:pt x="1259" y="1320"/>
                      </a:lnTo>
                      <a:cubicBezTo>
                        <a:pt x="1259" y="1380"/>
                        <a:pt x="1319" y="1380"/>
                        <a:pt x="1379" y="1380"/>
                      </a:cubicBezTo>
                      <a:lnTo>
                        <a:pt x="1499" y="1380"/>
                      </a:lnTo>
                      <a:lnTo>
                        <a:pt x="1979" y="1320"/>
                      </a:lnTo>
                      <a:cubicBezTo>
                        <a:pt x="2099" y="1320"/>
                        <a:pt x="2238" y="1330"/>
                        <a:pt x="2369" y="1330"/>
                      </a:cubicBezTo>
                      <a:cubicBezTo>
                        <a:pt x="2566" y="1330"/>
                        <a:pt x="2746" y="1308"/>
                        <a:pt x="2818" y="1200"/>
                      </a:cubicBezTo>
                      <a:cubicBezTo>
                        <a:pt x="2998" y="1020"/>
                        <a:pt x="2698" y="660"/>
                        <a:pt x="2279" y="361"/>
                      </a:cubicBezTo>
                      <a:cubicBezTo>
                        <a:pt x="2099" y="241"/>
                        <a:pt x="1859" y="121"/>
                        <a:pt x="1679" y="61"/>
                      </a:cubicBezTo>
                      <a:lnTo>
                        <a:pt x="1319" y="1"/>
                      </a:lnTo>
                      <a:close/>
                    </a:path>
                  </a:pathLst>
                </a:custGeom>
                <a:solidFill>
                  <a:srgbClr val="7830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1729;p33">
                  <a:extLst>
                    <a:ext uri="{FF2B5EF4-FFF2-40B4-BE49-F238E27FC236}">
                      <a16:creationId xmlns:a16="http://schemas.microsoft.com/office/drawing/2014/main" id="{299AD9AE-452E-491B-A842-088901021251}"/>
                    </a:ext>
                  </a:extLst>
                </p:cNvPr>
                <p:cNvSpPr/>
                <p:nvPr/>
              </p:nvSpPr>
              <p:spPr>
                <a:xfrm>
                  <a:off x="2859675" y="2233175"/>
                  <a:ext cx="957825" cy="40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13" h="16190" extrusionOk="0">
                      <a:moveTo>
                        <a:pt x="36754" y="1"/>
                      </a:moveTo>
                      <a:cubicBezTo>
                        <a:pt x="36034" y="61"/>
                        <a:pt x="35735" y="600"/>
                        <a:pt x="35855" y="780"/>
                      </a:cubicBezTo>
                      <a:cubicBezTo>
                        <a:pt x="35915" y="960"/>
                        <a:pt x="36394" y="900"/>
                        <a:pt x="36634" y="1080"/>
                      </a:cubicBezTo>
                      <a:cubicBezTo>
                        <a:pt x="36694" y="1080"/>
                        <a:pt x="36754" y="1200"/>
                        <a:pt x="36814" y="1260"/>
                      </a:cubicBezTo>
                      <a:cubicBezTo>
                        <a:pt x="36694" y="1320"/>
                        <a:pt x="36514" y="1440"/>
                        <a:pt x="36394" y="1500"/>
                      </a:cubicBezTo>
                      <a:cubicBezTo>
                        <a:pt x="35495" y="2039"/>
                        <a:pt x="34715" y="2759"/>
                        <a:pt x="34116" y="3538"/>
                      </a:cubicBezTo>
                      <a:cubicBezTo>
                        <a:pt x="33276" y="4678"/>
                        <a:pt x="32497" y="5877"/>
                        <a:pt x="31837" y="7136"/>
                      </a:cubicBezTo>
                      <a:cubicBezTo>
                        <a:pt x="31178" y="8575"/>
                        <a:pt x="30398" y="9894"/>
                        <a:pt x="29439" y="11153"/>
                      </a:cubicBezTo>
                      <a:cubicBezTo>
                        <a:pt x="28480" y="12352"/>
                        <a:pt x="27281" y="13311"/>
                        <a:pt x="25962" y="14031"/>
                      </a:cubicBezTo>
                      <a:cubicBezTo>
                        <a:pt x="24823" y="14630"/>
                        <a:pt x="23503" y="14930"/>
                        <a:pt x="22184" y="14930"/>
                      </a:cubicBezTo>
                      <a:cubicBezTo>
                        <a:pt x="21285" y="14930"/>
                        <a:pt x="20386" y="14750"/>
                        <a:pt x="19486" y="14451"/>
                      </a:cubicBezTo>
                      <a:lnTo>
                        <a:pt x="18347" y="14211"/>
                      </a:lnTo>
                      <a:cubicBezTo>
                        <a:pt x="18347" y="14211"/>
                        <a:pt x="17987" y="14151"/>
                        <a:pt x="17268" y="14031"/>
                      </a:cubicBezTo>
                      <a:cubicBezTo>
                        <a:pt x="16429" y="13851"/>
                        <a:pt x="15649" y="13791"/>
                        <a:pt x="14810" y="13791"/>
                      </a:cubicBezTo>
                      <a:cubicBezTo>
                        <a:pt x="14870" y="13611"/>
                        <a:pt x="14930" y="13371"/>
                        <a:pt x="14930" y="13191"/>
                      </a:cubicBezTo>
                      <a:cubicBezTo>
                        <a:pt x="15050" y="12652"/>
                        <a:pt x="15050" y="12052"/>
                        <a:pt x="15050" y="12052"/>
                      </a:cubicBezTo>
                      <a:cubicBezTo>
                        <a:pt x="15050" y="12052"/>
                        <a:pt x="14930" y="11573"/>
                        <a:pt x="14750" y="11033"/>
                      </a:cubicBezTo>
                      <a:cubicBezTo>
                        <a:pt x="14570" y="10493"/>
                        <a:pt x="14450" y="9954"/>
                        <a:pt x="14270" y="9894"/>
                      </a:cubicBezTo>
                      <a:cubicBezTo>
                        <a:pt x="14030" y="9894"/>
                        <a:pt x="13850" y="10433"/>
                        <a:pt x="13731" y="11033"/>
                      </a:cubicBezTo>
                      <a:cubicBezTo>
                        <a:pt x="13611" y="11633"/>
                        <a:pt x="13611" y="12232"/>
                        <a:pt x="13611" y="12232"/>
                      </a:cubicBezTo>
                      <a:cubicBezTo>
                        <a:pt x="13611" y="12232"/>
                        <a:pt x="13731" y="12772"/>
                        <a:pt x="13970" y="13311"/>
                      </a:cubicBezTo>
                      <a:cubicBezTo>
                        <a:pt x="13970" y="13491"/>
                        <a:pt x="14030" y="13611"/>
                        <a:pt x="14090" y="13791"/>
                      </a:cubicBezTo>
                      <a:cubicBezTo>
                        <a:pt x="13790" y="13791"/>
                        <a:pt x="13491" y="13791"/>
                        <a:pt x="13191" y="13851"/>
                      </a:cubicBezTo>
                      <a:cubicBezTo>
                        <a:pt x="12831" y="13911"/>
                        <a:pt x="12471" y="13971"/>
                        <a:pt x="12112" y="14031"/>
                      </a:cubicBezTo>
                      <a:cubicBezTo>
                        <a:pt x="11392" y="14211"/>
                        <a:pt x="10733" y="14391"/>
                        <a:pt x="10013" y="14451"/>
                      </a:cubicBezTo>
                      <a:cubicBezTo>
                        <a:pt x="9593" y="14518"/>
                        <a:pt x="9173" y="14552"/>
                        <a:pt x="8758" y="14552"/>
                      </a:cubicBezTo>
                      <a:cubicBezTo>
                        <a:pt x="7689" y="14552"/>
                        <a:pt x="6646" y="14326"/>
                        <a:pt x="5696" y="13851"/>
                      </a:cubicBezTo>
                      <a:cubicBezTo>
                        <a:pt x="4377" y="13131"/>
                        <a:pt x="3358" y="11992"/>
                        <a:pt x="2758" y="10613"/>
                      </a:cubicBezTo>
                      <a:cubicBezTo>
                        <a:pt x="2159" y="9354"/>
                        <a:pt x="1679" y="8095"/>
                        <a:pt x="1319" y="6776"/>
                      </a:cubicBezTo>
                      <a:cubicBezTo>
                        <a:pt x="960" y="5637"/>
                        <a:pt x="660" y="4618"/>
                        <a:pt x="420" y="3958"/>
                      </a:cubicBezTo>
                      <a:cubicBezTo>
                        <a:pt x="360" y="3598"/>
                        <a:pt x="180" y="3239"/>
                        <a:pt x="0" y="2939"/>
                      </a:cubicBezTo>
                      <a:lnTo>
                        <a:pt x="0" y="2939"/>
                      </a:lnTo>
                      <a:cubicBezTo>
                        <a:pt x="0" y="3299"/>
                        <a:pt x="60" y="3658"/>
                        <a:pt x="180" y="4018"/>
                      </a:cubicBezTo>
                      <a:cubicBezTo>
                        <a:pt x="300" y="4737"/>
                        <a:pt x="480" y="5697"/>
                        <a:pt x="780" y="6896"/>
                      </a:cubicBezTo>
                      <a:cubicBezTo>
                        <a:pt x="1080" y="8275"/>
                        <a:pt x="1499" y="9594"/>
                        <a:pt x="2099" y="10913"/>
                      </a:cubicBezTo>
                      <a:cubicBezTo>
                        <a:pt x="2698" y="12472"/>
                        <a:pt x="3838" y="13791"/>
                        <a:pt x="5277" y="14690"/>
                      </a:cubicBezTo>
                      <a:cubicBezTo>
                        <a:pt x="6494" y="15324"/>
                        <a:pt x="7871" y="15640"/>
                        <a:pt x="9277" y="15640"/>
                      </a:cubicBezTo>
                      <a:cubicBezTo>
                        <a:pt x="9601" y="15640"/>
                        <a:pt x="9927" y="15623"/>
                        <a:pt x="10253" y="15590"/>
                      </a:cubicBezTo>
                      <a:cubicBezTo>
                        <a:pt x="11032" y="15470"/>
                        <a:pt x="11812" y="15290"/>
                        <a:pt x="12411" y="15230"/>
                      </a:cubicBezTo>
                      <a:cubicBezTo>
                        <a:pt x="12771" y="15110"/>
                        <a:pt x="13071" y="15110"/>
                        <a:pt x="13371" y="15110"/>
                      </a:cubicBezTo>
                      <a:cubicBezTo>
                        <a:pt x="13671" y="15050"/>
                        <a:pt x="13970" y="15050"/>
                        <a:pt x="14270" y="15050"/>
                      </a:cubicBezTo>
                      <a:cubicBezTo>
                        <a:pt x="15229" y="15050"/>
                        <a:pt x="16129" y="15110"/>
                        <a:pt x="17088" y="15290"/>
                      </a:cubicBezTo>
                      <a:cubicBezTo>
                        <a:pt x="17748" y="15470"/>
                        <a:pt x="18167" y="15530"/>
                        <a:pt x="18167" y="15530"/>
                      </a:cubicBezTo>
                      <a:lnTo>
                        <a:pt x="19247" y="15770"/>
                      </a:lnTo>
                      <a:cubicBezTo>
                        <a:pt x="20206" y="16069"/>
                        <a:pt x="21285" y="16189"/>
                        <a:pt x="22304" y="16189"/>
                      </a:cubicBezTo>
                      <a:cubicBezTo>
                        <a:pt x="23803" y="16129"/>
                        <a:pt x="25242" y="15710"/>
                        <a:pt x="26561" y="14990"/>
                      </a:cubicBezTo>
                      <a:cubicBezTo>
                        <a:pt x="28060" y="14151"/>
                        <a:pt x="29319" y="13072"/>
                        <a:pt x="30339" y="11693"/>
                      </a:cubicBezTo>
                      <a:cubicBezTo>
                        <a:pt x="31238" y="10373"/>
                        <a:pt x="32017" y="8934"/>
                        <a:pt x="32617" y="7436"/>
                      </a:cubicBezTo>
                      <a:cubicBezTo>
                        <a:pt x="33216" y="6176"/>
                        <a:pt x="33816" y="4977"/>
                        <a:pt x="34595" y="3778"/>
                      </a:cubicBezTo>
                      <a:cubicBezTo>
                        <a:pt x="35195" y="2879"/>
                        <a:pt x="35974" y="2039"/>
                        <a:pt x="36934" y="1380"/>
                      </a:cubicBezTo>
                      <a:lnTo>
                        <a:pt x="36994" y="1440"/>
                      </a:lnTo>
                      <a:cubicBezTo>
                        <a:pt x="37114" y="1560"/>
                        <a:pt x="37234" y="1680"/>
                        <a:pt x="37294" y="1800"/>
                      </a:cubicBezTo>
                      <a:cubicBezTo>
                        <a:pt x="37533" y="2159"/>
                        <a:pt x="37653" y="2579"/>
                        <a:pt x="37833" y="2579"/>
                      </a:cubicBezTo>
                      <a:cubicBezTo>
                        <a:pt x="38073" y="2579"/>
                        <a:pt x="38313" y="2099"/>
                        <a:pt x="38313" y="1560"/>
                      </a:cubicBezTo>
                      <a:cubicBezTo>
                        <a:pt x="38313" y="1320"/>
                        <a:pt x="38253" y="1080"/>
                        <a:pt x="38193" y="840"/>
                      </a:cubicBezTo>
                      <a:cubicBezTo>
                        <a:pt x="38133" y="720"/>
                        <a:pt x="38073" y="660"/>
                        <a:pt x="38073" y="600"/>
                      </a:cubicBezTo>
                      <a:lnTo>
                        <a:pt x="38013" y="481"/>
                      </a:lnTo>
                      <a:cubicBezTo>
                        <a:pt x="37893" y="361"/>
                        <a:pt x="37773" y="301"/>
                        <a:pt x="37653" y="241"/>
                      </a:cubicBezTo>
                      <a:cubicBezTo>
                        <a:pt x="37353" y="61"/>
                        <a:pt x="37054" y="1"/>
                        <a:pt x="367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1730;p33">
                  <a:extLst>
                    <a:ext uri="{FF2B5EF4-FFF2-40B4-BE49-F238E27FC236}">
                      <a16:creationId xmlns:a16="http://schemas.microsoft.com/office/drawing/2014/main" id="{2FD2D91B-2A06-4112-98B3-4BFC257A012C}"/>
                    </a:ext>
                  </a:extLst>
                </p:cNvPr>
                <p:cNvSpPr/>
                <p:nvPr/>
              </p:nvSpPr>
              <p:spPr>
                <a:xfrm>
                  <a:off x="2916300" y="2227525"/>
                  <a:ext cx="535600" cy="26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0720" extrusionOk="0">
                      <a:moveTo>
                        <a:pt x="11491" y="0"/>
                      </a:moveTo>
                      <a:cubicBezTo>
                        <a:pt x="5778" y="0"/>
                        <a:pt x="0" y="2661"/>
                        <a:pt x="6369" y="7781"/>
                      </a:cubicBezTo>
                      <a:cubicBezTo>
                        <a:pt x="7928" y="8981"/>
                        <a:pt x="9727" y="9940"/>
                        <a:pt x="11645" y="10599"/>
                      </a:cubicBezTo>
                      <a:cubicBezTo>
                        <a:pt x="11885" y="10659"/>
                        <a:pt x="12185" y="10719"/>
                        <a:pt x="12485" y="10719"/>
                      </a:cubicBezTo>
                      <a:cubicBezTo>
                        <a:pt x="13684" y="10539"/>
                        <a:pt x="15123" y="9101"/>
                        <a:pt x="15962" y="8321"/>
                      </a:cubicBezTo>
                      <a:cubicBezTo>
                        <a:pt x="16802" y="7662"/>
                        <a:pt x="17521" y="6942"/>
                        <a:pt x="18181" y="6223"/>
                      </a:cubicBezTo>
                      <a:cubicBezTo>
                        <a:pt x="21423" y="2030"/>
                        <a:pt x="16482" y="0"/>
                        <a:pt x="11491" y="0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1731;p33">
                  <a:extLst>
                    <a:ext uri="{FF2B5EF4-FFF2-40B4-BE49-F238E27FC236}">
                      <a16:creationId xmlns:a16="http://schemas.microsoft.com/office/drawing/2014/main" id="{8147CC46-317E-40FA-AE88-B7D4846FBDB2}"/>
                    </a:ext>
                  </a:extLst>
                </p:cNvPr>
                <p:cNvSpPr/>
                <p:nvPr/>
              </p:nvSpPr>
              <p:spPr>
                <a:xfrm>
                  <a:off x="3039550" y="2241500"/>
                  <a:ext cx="3267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4405" extrusionOk="0">
                      <a:moveTo>
                        <a:pt x="6670" y="0"/>
                      </a:moveTo>
                      <a:cubicBezTo>
                        <a:pt x="3466" y="0"/>
                        <a:pt x="257" y="981"/>
                        <a:pt x="0" y="2906"/>
                      </a:cubicBezTo>
                      <a:cubicBezTo>
                        <a:pt x="1139" y="3805"/>
                        <a:pt x="3478" y="4404"/>
                        <a:pt x="6236" y="4404"/>
                      </a:cubicBezTo>
                      <a:cubicBezTo>
                        <a:pt x="9653" y="4404"/>
                        <a:pt x="12531" y="3505"/>
                        <a:pt x="13071" y="2246"/>
                      </a:cubicBezTo>
                      <a:cubicBezTo>
                        <a:pt x="12234" y="741"/>
                        <a:pt x="9454" y="0"/>
                        <a:pt x="6670" y="0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1732;p33">
                  <a:extLst>
                    <a:ext uri="{FF2B5EF4-FFF2-40B4-BE49-F238E27FC236}">
                      <a16:creationId xmlns:a16="http://schemas.microsoft.com/office/drawing/2014/main" id="{190B0BFA-2834-4A89-B028-DACA57F3D43F}"/>
                    </a:ext>
                  </a:extLst>
                </p:cNvPr>
                <p:cNvSpPr/>
                <p:nvPr/>
              </p:nvSpPr>
              <p:spPr>
                <a:xfrm>
                  <a:off x="3008075" y="2296150"/>
                  <a:ext cx="394225" cy="19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9" h="7975" extrusionOk="0">
                      <a:moveTo>
                        <a:pt x="15349" y="0"/>
                      </a:moveTo>
                      <a:lnTo>
                        <a:pt x="15349" y="0"/>
                      </a:lnTo>
                      <a:cubicBezTo>
                        <a:pt x="14570" y="1679"/>
                        <a:pt x="12771" y="4017"/>
                        <a:pt x="8334" y="4257"/>
                      </a:cubicBezTo>
                      <a:cubicBezTo>
                        <a:pt x="8016" y="4282"/>
                        <a:pt x="7698" y="4295"/>
                        <a:pt x="7380" y="4295"/>
                      </a:cubicBezTo>
                      <a:cubicBezTo>
                        <a:pt x="4707" y="4295"/>
                        <a:pt x="2090" y="3400"/>
                        <a:pt x="0" y="1739"/>
                      </a:cubicBezTo>
                      <a:lnTo>
                        <a:pt x="0" y="1739"/>
                      </a:lnTo>
                      <a:cubicBezTo>
                        <a:pt x="300" y="2698"/>
                        <a:pt x="1139" y="3777"/>
                        <a:pt x="2698" y="5036"/>
                      </a:cubicBezTo>
                      <a:cubicBezTo>
                        <a:pt x="4257" y="6236"/>
                        <a:pt x="6056" y="7195"/>
                        <a:pt x="7974" y="7854"/>
                      </a:cubicBezTo>
                      <a:cubicBezTo>
                        <a:pt x="8214" y="7914"/>
                        <a:pt x="8514" y="7974"/>
                        <a:pt x="8754" y="7974"/>
                      </a:cubicBezTo>
                      <a:cubicBezTo>
                        <a:pt x="10013" y="7794"/>
                        <a:pt x="11452" y="6356"/>
                        <a:pt x="12291" y="5576"/>
                      </a:cubicBezTo>
                      <a:cubicBezTo>
                        <a:pt x="13071" y="4917"/>
                        <a:pt x="13850" y="4197"/>
                        <a:pt x="14510" y="3478"/>
                      </a:cubicBezTo>
                      <a:cubicBezTo>
                        <a:pt x="15589" y="2039"/>
                        <a:pt x="15769" y="899"/>
                        <a:pt x="15349" y="0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1733;p33">
                  <a:extLst>
                    <a:ext uri="{FF2B5EF4-FFF2-40B4-BE49-F238E27FC236}">
                      <a16:creationId xmlns:a16="http://schemas.microsoft.com/office/drawing/2014/main" id="{9EDECD4D-842A-4925-A43F-A6990AD839EB}"/>
                    </a:ext>
                  </a:extLst>
                </p:cNvPr>
                <p:cNvSpPr/>
                <p:nvPr/>
              </p:nvSpPr>
              <p:spPr>
                <a:xfrm>
                  <a:off x="3180450" y="2269150"/>
                  <a:ext cx="104950" cy="5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2100" extrusionOk="0">
                      <a:moveTo>
                        <a:pt x="2099" y="1"/>
                      </a:moveTo>
                      <a:cubicBezTo>
                        <a:pt x="959" y="1"/>
                        <a:pt x="0" y="481"/>
                        <a:pt x="0" y="1080"/>
                      </a:cubicBezTo>
                      <a:cubicBezTo>
                        <a:pt x="0" y="1620"/>
                        <a:pt x="959" y="2099"/>
                        <a:pt x="2099" y="2099"/>
                      </a:cubicBezTo>
                      <a:cubicBezTo>
                        <a:pt x="3298" y="2099"/>
                        <a:pt x="4197" y="1620"/>
                        <a:pt x="4197" y="1080"/>
                      </a:cubicBezTo>
                      <a:cubicBezTo>
                        <a:pt x="4197" y="481"/>
                        <a:pt x="3298" y="1"/>
                        <a:pt x="2099" y="1"/>
                      </a:cubicBezTo>
                      <a:close/>
                    </a:path>
                  </a:pathLst>
                </a:custGeom>
                <a:solidFill>
                  <a:srgbClr val="7830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734;p33">
                  <a:extLst>
                    <a:ext uri="{FF2B5EF4-FFF2-40B4-BE49-F238E27FC236}">
                      <a16:creationId xmlns:a16="http://schemas.microsoft.com/office/drawing/2014/main" id="{1ACD7DEA-3D5F-49DA-80BD-F3E7A5C58E65}"/>
                    </a:ext>
                  </a:extLst>
                </p:cNvPr>
                <p:cNvSpPr/>
                <p:nvPr/>
              </p:nvSpPr>
              <p:spPr>
                <a:xfrm>
                  <a:off x="3110000" y="2637725"/>
                  <a:ext cx="521650" cy="64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66" h="25813" extrusionOk="0">
                      <a:moveTo>
                        <a:pt x="18940" y="0"/>
                      </a:moveTo>
                      <a:cubicBezTo>
                        <a:pt x="16495" y="0"/>
                        <a:pt x="12388" y="306"/>
                        <a:pt x="10673" y="2226"/>
                      </a:cubicBezTo>
                      <a:cubicBezTo>
                        <a:pt x="10673" y="2226"/>
                        <a:pt x="8523" y="1264"/>
                        <a:pt x="6593" y="1264"/>
                      </a:cubicBezTo>
                      <a:cubicBezTo>
                        <a:pt x="5714" y="1264"/>
                        <a:pt x="4880" y="1464"/>
                        <a:pt x="4317" y="2046"/>
                      </a:cubicBezTo>
                      <a:cubicBezTo>
                        <a:pt x="2518" y="3964"/>
                        <a:pt x="0" y="13138"/>
                        <a:pt x="360" y="19014"/>
                      </a:cubicBezTo>
                      <a:cubicBezTo>
                        <a:pt x="652" y="23739"/>
                        <a:pt x="2726" y="25813"/>
                        <a:pt x="6099" y="25813"/>
                      </a:cubicBezTo>
                      <a:cubicBezTo>
                        <a:pt x="6877" y="25813"/>
                        <a:pt x="7724" y="25703"/>
                        <a:pt x="8634" y="25489"/>
                      </a:cubicBezTo>
                      <a:cubicBezTo>
                        <a:pt x="13431" y="24350"/>
                        <a:pt x="14989" y="16316"/>
                        <a:pt x="16248" y="11639"/>
                      </a:cubicBezTo>
                      <a:cubicBezTo>
                        <a:pt x="17508" y="6902"/>
                        <a:pt x="20865" y="67"/>
                        <a:pt x="20865" y="67"/>
                      </a:cubicBezTo>
                      <a:cubicBezTo>
                        <a:pt x="20865" y="67"/>
                        <a:pt x="20085" y="0"/>
                        <a:pt x="189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1735;p33">
                  <a:extLst>
                    <a:ext uri="{FF2B5EF4-FFF2-40B4-BE49-F238E27FC236}">
                      <a16:creationId xmlns:a16="http://schemas.microsoft.com/office/drawing/2014/main" id="{B8679541-A44A-4EEB-936F-462A4992F94A}"/>
                    </a:ext>
                  </a:extLst>
                </p:cNvPr>
                <p:cNvSpPr/>
                <p:nvPr/>
              </p:nvSpPr>
              <p:spPr>
                <a:xfrm>
                  <a:off x="3118975" y="2637725"/>
                  <a:ext cx="511175" cy="6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7" h="25819" extrusionOk="0">
                      <a:moveTo>
                        <a:pt x="18536" y="0"/>
                      </a:moveTo>
                      <a:cubicBezTo>
                        <a:pt x="16109" y="0"/>
                        <a:pt x="12029" y="306"/>
                        <a:pt x="10314" y="2226"/>
                      </a:cubicBezTo>
                      <a:cubicBezTo>
                        <a:pt x="10314" y="2226"/>
                        <a:pt x="8164" y="1264"/>
                        <a:pt x="6234" y="1264"/>
                      </a:cubicBezTo>
                      <a:cubicBezTo>
                        <a:pt x="5355" y="1264"/>
                        <a:pt x="4521" y="1464"/>
                        <a:pt x="3958" y="2046"/>
                      </a:cubicBezTo>
                      <a:cubicBezTo>
                        <a:pt x="3838" y="2226"/>
                        <a:pt x="3718" y="2406"/>
                        <a:pt x="3598" y="2525"/>
                      </a:cubicBezTo>
                      <a:cubicBezTo>
                        <a:pt x="3685" y="2535"/>
                        <a:pt x="3773" y="2539"/>
                        <a:pt x="3863" y="2539"/>
                      </a:cubicBezTo>
                      <a:cubicBezTo>
                        <a:pt x="4510" y="2539"/>
                        <a:pt x="5236" y="2321"/>
                        <a:pt x="5892" y="2321"/>
                      </a:cubicBezTo>
                      <a:cubicBezTo>
                        <a:pt x="6282" y="2321"/>
                        <a:pt x="6647" y="2398"/>
                        <a:pt x="6956" y="2645"/>
                      </a:cubicBezTo>
                      <a:cubicBezTo>
                        <a:pt x="8395" y="3845"/>
                        <a:pt x="7555" y="6423"/>
                        <a:pt x="7436" y="7922"/>
                      </a:cubicBezTo>
                      <a:cubicBezTo>
                        <a:pt x="7376" y="9361"/>
                        <a:pt x="7196" y="10800"/>
                        <a:pt x="6896" y="12179"/>
                      </a:cubicBezTo>
                      <a:cubicBezTo>
                        <a:pt x="6896" y="12179"/>
                        <a:pt x="7615" y="9421"/>
                        <a:pt x="8755" y="6123"/>
                      </a:cubicBezTo>
                      <a:cubicBezTo>
                        <a:pt x="9543" y="3954"/>
                        <a:pt x="12925" y="1889"/>
                        <a:pt x="14978" y="1889"/>
                      </a:cubicBezTo>
                      <a:cubicBezTo>
                        <a:pt x="16046" y="1889"/>
                        <a:pt x="16754" y="2449"/>
                        <a:pt x="16549" y="3845"/>
                      </a:cubicBezTo>
                      <a:cubicBezTo>
                        <a:pt x="15889" y="7922"/>
                        <a:pt x="14630" y="20213"/>
                        <a:pt x="7016" y="22311"/>
                      </a:cubicBezTo>
                      <a:cubicBezTo>
                        <a:pt x="6322" y="22511"/>
                        <a:pt x="5687" y="22602"/>
                        <a:pt x="5106" y="22602"/>
                      </a:cubicBezTo>
                      <a:cubicBezTo>
                        <a:pt x="2375" y="22602"/>
                        <a:pt x="841" y="20590"/>
                        <a:pt x="1" y="18414"/>
                      </a:cubicBezTo>
                      <a:lnTo>
                        <a:pt x="1" y="19014"/>
                      </a:lnTo>
                      <a:cubicBezTo>
                        <a:pt x="292" y="23773"/>
                        <a:pt x="2354" y="25818"/>
                        <a:pt x="5676" y="25818"/>
                      </a:cubicBezTo>
                      <a:cubicBezTo>
                        <a:pt x="6455" y="25818"/>
                        <a:pt x="7304" y="25706"/>
                        <a:pt x="8215" y="25489"/>
                      </a:cubicBezTo>
                      <a:cubicBezTo>
                        <a:pt x="13012" y="24350"/>
                        <a:pt x="14570" y="16376"/>
                        <a:pt x="15830" y="11639"/>
                      </a:cubicBezTo>
                      <a:cubicBezTo>
                        <a:pt x="17089" y="6962"/>
                        <a:pt x="20446" y="67"/>
                        <a:pt x="20446" y="67"/>
                      </a:cubicBezTo>
                      <a:cubicBezTo>
                        <a:pt x="20446" y="67"/>
                        <a:pt x="19672" y="0"/>
                        <a:pt x="18536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1736;p33">
                  <a:extLst>
                    <a:ext uri="{FF2B5EF4-FFF2-40B4-BE49-F238E27FC236}">
                      <a16:creationId xmlns:a16="http://schemas.microsoft.com/office/drawing/2014/main" id="{6BC46618-AA78-4019-9A54-06D199AA4AC3}"/>
                    </a:ext>
                  </a:extLst>
                </p:cNvPr>
                <p:cNvSpPr/>
                <p:nvPr/>
              </p:nvSpPr>
              <p:spPr>
                <a:xfrm>
                  <a:off x="3286875" y="2627200"/>
                  <a:ext cx="344775" cy="3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14460" extrusionOk="0">
                      <a:moveTo>
                        <a:pt x="10248" y="0"/>
                      </a:moveTo>
                      <a:cubicBezTo>
                        <a:pt x="9525" y="0"/>
                        <a:pt x="8801" y="60"/>
                        <a:pt x="8094" y="188"/>
                      </a:cubicBezTo>
                      <a:cubicBezTo>
                        <a:pt x="7375" y="308"/>
                        <a:pt x="6655" y="548"/>
                        <a:pt x="5996" y="848"/>
                      </a:cubicBezTo>
                      <a:cubicBezTo>
                        <a:pt x="5696" y="968"/>
                        <a:pt x="5396" y="1148"/>
                        <a:pt x="5096" y="1328"/>
                      </a:cubicBezTo>
                      <a:cubicBezTo>
                        <a:pt x="4797" y="1508"/>
                        <a:pt x="4557" y="1747"/>
                        <a:pt x="4377" y="1927"/>
                      </a:cubicBezTo>
                      <a:cubicBezTo>
                        <a:pt x="4017" y="2227"/>
                        <a:pt x="3717" y="2527"/>
                        <a:pt x="3418" y="2887"/>
                      </a:cubicBezTo>
                      <a:lnTo>
                        <a:pt x="3058" y="3306"/>
                      </a:lnTo>
                      <a:cubicBezTo>
                        <a:pt x="3058" y="3306"/>
                        <a:pt x="2998" y="3426"/>
                        <a:pt x="2818" y="3726"/>
                      </a:cubicBezTo>
                      <a:lnTo>
                        <a:pt x="2518" y="4206"/>
                      </a:lnTo>
                      <a:cubicBezTo>
                        <a:pt x="2398" y="4385"/>
                        <a:pt x="2278" y="4625"/>
                        <a:pt x="2159" y="4865"/>
                      </a:cubicBezTo>
                      <a:cubicBezTo>
                        <a:pt x="1559" y="6124"/>
                        <a:pt x="1139" y="7383"/>
                        <a:pt x="839" y="8702"/>
                      </a:cubicBezTo>
                      <a:cubicBezTo>
                        <a:pt x="540" y="10021"/>
                        <a:pt x="300" y="11340"/>
                        <a:pt x="180" y="12660"/>
                      </a:cubicBezTo>
                      <a:cubicBezTo>
                        <a:pt x="60" y="13259"/>
                        <a:pt x="0" y="13859"/>
                        <a:pt x="60" y="14458"/>
                      </a:cubicBezTo>
                      <a:cubicBezTo>
                        <a:pt x="61" y="14459"/>
                        <a:pt x="63" y="14459"/>
                        <a:pt x="64" y="14459"/>
                      </a:cubicBezTo>
                      <a:cubicBezTo>
                        <a:pt x="187" y="14459"/>
                        <a:pt x="548" y="11611"/>
                        <a:pt x="1379" y="8822"/>
                      </a:cubicBezTo>
                      <a:cubicBezTo>
                        <a:pt x="1739" y="7563"/>
                        <a:pt x="2218" y="6364"/>
                        <a:pt x="2818" y="5165"/>
                      </a:cubicBezTo>
                      <a:lnTo>
                        <a:pt x="3118" y="4565"/>
                      </a:lnTo>
                      <a:lnTo>
                        <a:pt x="3478" y="4086"/>
                      </a:lnTo>
                      <a:cubicBezTo>
                        <a:pt x="3538" y="3966"/>
                        <a:pt x="3598" y="3846"/>
                        <a:pt x="3717" y="3726"/>
                      </a:cubicBezTo>
                      <a:lnTo>
                        <a:pt x="4017" y="3306"/>
                      </a:lnTo>
                      <a:cubicBezTo>
                        <a:pt x="4257" y="3006"/>
                        <a:pt x="4557" y="2647"/>
                        <a:pt x="4857" y="2407"/>
                      </a:cubicBezTo>
                      <a:cubicBezTo>
                        <a:pt x="5036" y="2227"/>
                        <a:pt x="5276" y="1987"/>
                        <a:pt x="5516" y="1867"/>
                      </a:cubicBezTo>
                      <a:cubicBezTo>
                        <a:pt x="5696" y="1687"/>
                        <a:pt x="5996" y="1508"/>
                        <a:pt x="6236" y="1328"/>
                      </a:cubicBezTo>
                      <a:cubicBezTo>
                        <a:pt x="6895" y="1088"/>
                        <a:pt x="7495" y="848"/>
                        <a:pt x="8214" y="728"/>
                      </a:cubicBezTo>
                      <a:cubicBezTo>
                        <a:pt x="9148" y="506"/>
                        <a:pt x="10115" y="382"/>
                        <a:pt x="11090" y="382"/>
                      </a:cubicBezTo>
                      <a:cubicBezTo>
                        <a:pt x="11430" y="382"/>
                        <a:pt x="11771" y="397"/>
                        <a:pt x="12111" y="428"/>
                      </a:cubicBezTo>
                      <a:cubicBezTo>
                        <a:pt x="12651" y="488"/>
                        <a:pt x="13251" y="668"/>
                        <a:pt x="13790" y="848"/>
                      </a:cubicBezTo>
                      <a:cubicBezTo>
                        <a:pt x="13670" y="728"/>
                        <a:pt x="13550" y="608"/>
                        <a:pt x="13370" y="548"/>
                      </a:cubicBezTo>
                      <a:cubicBezTo>
                        <a:pt x="13011" y="368"/>
                        <a:pt x="12591" y="248"/>
                        <a:pt x="12111" y="129"/>
                      </a:cubicBezTo>
                      <a:cubicBezTo>
                        <a:pt x="11499" y="45"/>
                        <a:pt x="10874" y="0"/>
                        <a:pt x="10248" y="0"/>
                      </a:cubicBezTo>
                      <a:close/>
                    </a:path>
                  </a:pathLst>
                </a:custGeom>
                <a:solidFill>
                  <a:srgbClr val="7D0A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1737;p33">
                  <a:extLst>
                    <a:ext uri="{FF2B5EF4-FFF2-40B4-BE49-F238E27FC236}">
                      <a16:creationId xmlns:a16="http://schemas.microsoft.com/office/drawing/2014/main" id="{7FDFD2EE-954C-44BC-9EFC-13DD8C8CFB32}"/>
                    </a:ext>
                  </a:extLst>
                </p:cNvPr>
                <p:cNvSpPr/>
                <p:nvPr/>
              </p:nvSpPr>
              <p:spPr>
                <a:xfrm>
                  <a:off x="3114500" y="2660925"/>
                  <a:ext cx="268325" cy="4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3" h="17067" extrusionOk="0">
                      <a:moveTo>
                        <a:pt x="6361" y="0"/>
                      </a:moveTo>
                      <a:cubicBezTo>
                        <a:pt x="5871" y="0"/>
                        <a:pt x="5399" y="108"/>
                        <a:pt x="4976" y="338"/>
                      </a:cubicBezTo>
                      <a:cubicBezTo>
                        <a:pt x="4797" y="398"/>
                        <a:pt x="4617" y="518"/>
                        <a:pt x="4437" y="638"/>
                      </a:cubicBezTo>
                      <a:lnTo>
                        <a:pt x="4017" y="998"/>
                      </a:lnTo>
                      <a:cubicBezTo>
                        <a:pt x="3717" y="1298"/>
                        <a:pt x="3538" y="1597"/>
                        <a:pt x="3358" y="1897"/>
                      </a:cubicBezTo>
                      <a:cubicBezTo>
                        <a:pt x="2998" y="2437"/>
                        <a:pt x="2698" y="3036"/>
                        <a:pt x="2458" y="3636"/>
                      </a:cubicBezTo>
                      <a:cubicBezTo>
                        <a:pt x="2039" y="4655"/>
                        <a:pt x="1799" y="5375"/>
                        <a:pt x="1799" y="5375"/>
                      </a:cubicBezTo>
                      <a:cubicBezTo>
                        <a:pt x="1799" y="5375"/>
                        <a:pt x="1739" y="5555"/>
                        <a:pt x="1679" y="5854"/>
                      </a:cubicBezTo>
                      <a:cubicBezTo>
                        <a:pt x="1559" y="6214"/>
                        <a:pt x="1439" y="6634"/>
                        <a:pt x="1319" y="7173"/>
                      </a:cubicBezTo>
                      <a:cubicBezTo>
                        <a:pt x="1019" y="8253"/>
                        <a:pt x="720" y="9692"/>
                        <a:pt x="480" y="11191"/>
                      </a:cubicBezTo>
                      <a:cubicBezTo>
                        <a:pt x="240" y="12510"/>
                        <a:pt x="120" y="13889"/>
                        <a:pt x="60" y="15208"/>
                      </a:cubicBezTo>
                      <a:cubicBezTo>
                        <a:pt x="0" y="15867"/>
                        <a:pt x="0" y="16467"/>
                        <a:pt x="180" y="17066"/>
                      </a:cubicBezTo>
                      <a:cubicBezTo>
                        <a:pt x="240" y="17066"/>
                        <a:pt x="240" y="16347"/>
                        <a:pt x="360" y="15268"/>
                      </a:cubicBezTo>
                      <a:cubicBezTo>
                        <a:pt x="480" y="14129"/>
                        <a:pt x="660" y="12690"/>
                        <a:pt x="959" y="11251"/>
                      </a:cubicBezTo>
                      <a:cubicBezTo>
                        <a:pt x="1259" y="9812"/>
                        <a:pt x="1619" y="8373"/>
                        <a:pt x="1979" y="7353"/>
                      </a:cubicBezTo>
                      <a:cubicBezTo>
                        <a:pt x="2099" y="6814"/>
                        <a:pt x="2218" y="6394"/>
                        <a:pt x="2338" y="6094"/>
                      </a:cubicBezTo>
                      <a:lnTo>
                        <a:pt x="2518" y="5615"/>
                      </a:lnTo>
                      <a:cubicBezTo>
                        <a:pt x="2518" y="5615"/>
                        <a:pt x="2698" y="4895"/>
                        <a:pt x="3118" y="3876"/>
                      </a:cubicBezTo>
                      <a:cubicBezTo>
                        <a:pt x="3298" y="3336"/>
                        <a:pt x="3538" y="2737"/>
                        <a:pt x="3837" y="2197"/>
                      </a:cubicBezTo>
                      <a:cubicBezTo>
                        <a:pt x="4017" y="1897"/>
                        <a:pt x="4197" y="1657"/>
                        <a:pt x="4377" y="1358"/>
                      </a:cubicBezTo>
                      <a:lnTo>
                        <a:pt x="4737" y="1058"/>
                      </a:lnTo>
                      <a:cubicBezTo>
                        <a:pt x="4857" y="938"/>
                        <a:pt x="5036" y="818"/>
                        <a:pt x="5156" y="758"/>
                      </a:cubicBezTo>
                      <a:cubicBezTo>
                        <a:pt x="5601" y="536"/>
                        <a:pt x="6112" y="412"/>
                        <a:pt x="6615" y="412"/>
                      </a:cubicBezTo>
                      <a:cubicBezTo>
                        <a:pt x="6790" y="412"/>
                        <a:pt x="6965" y="427"/>
                        <a:pt x="7135" y="458"/>
                      </a:cubicBezTo>
                      <a:cubicBezTo>
                        <a:pt x="7734" y="578"/>
                        <a:pt x="8334" y="698"/>
                        <a:pt x="8934" y="938"/>
                      </a:cubicBezTo>
                      <a:cubicBezTo>
                        <a:pt x="9533" y="1118"/>
                        <a:pt x="10133" y="1238"/>
                        <a:pt x="10732" y="1298"/>
                      </a:cubicBezTo>
                      <a:cubicBezTo>
                        <a:pt x="10732" y="1238"/>
                        <a:pt x="10073" y="1058"/>
                        <a:pt x="9054" y="638"/>
                      </a:cubicBezTo>
                      <a:cubicBezTo>
                        <a:pt x="8454" y="398"/>
                        <a:pt x="7794" y="218"/>
                        <a:pt x="7195" y="99"/>
                      </a:cubicBezTo>
                      <a:cubicBezTo>
                        <a:pt x="6915" y="34"/>
                        <a:pt x="6635" y="0"/>
                        <a:pt x="63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1738;p33">
                  <a:extLst>
                    <a:ext uri="{FF2B5EF4-FFF2-40B4-BE49-F238E27FC236}">
                      <a16:creationId xmlns:a16="http://schemas.microsoft.com/office/drawing/2014/main" id="{C86454B0-5D9A-4572-9E34-B9986379A6B1}"/>
                    </a:ext>
                  </a:extLst>
                </p:cNvPr>
                <p:cNvSpPr/>
                <p:nvPr/>
              </p:nvSpPr>
              <p:spPr>
                <a:xfrm>
                  <a:off x="3220900" y="2789275"/>
                  <a:ext cx="340300" cy="49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2" h="19967" extrusionOk="0">
                      <a:moveTo>
                        <a:pt x="13611" y="1"/>
                      </a:moveTo>
                      <a:lnTo>
                        <a:pt x="13611" y="1"/>
                      </a:lnTo>
                      <a:cubicBezTo>
                        <a:pt x="13251" y="601"/>
                        <a:pt x="12952" y="1260"/>
                        <a:pt x="12772" y="1920"/>
                      </a:cubicBezTo>
                      <a:cubicBezTo>
                        <a:pt x="12172" y="3359"/>
                        <a:pt x="11693" y="4798"/>
                        <a:pt x="11273" y="6296"/>
                      </a:cubicBezTo>
                      <a:cubicBezTo>
                        <a:pt x="10793" y="7855"/>
                        <a:pt x="10433" y="9414"/>
                        <a:pt x="10074" y="10673"/>
                      </a:cubicBezTo>
                      <a:cubicBezTo>
                        <a:pt x="9714" y="11872"/>
                        <a:pt x="9474" y="12652"/>
                        <a:pt x="9474" y="12652"/>
                      </a:cubicBezTo>
                      <a:cubicBezTo>
                        <a:pt x="9474" y="12652"/>
                        <a:pt x="9474" y="12712"/>
                        <a:pt x="9414" y="12772"/>
                      </a:cubicBezTo>
                      <a:lnTo>
                        <a:pt x="9294" y="13192"/>
                      </a:lnTo>
                      <a:cubicBezTo>
                        <a:pt x="9114" y="13551"/>
                        <a:pt x="8935" y="14091"/>
                        <a:pt x="8635" y="14690"/>
                      </a:cubicBezTo>
                      <a:cubicBezTo>
                        <a:pt x="8335" y="15410"/>
                        <a:pt x="7975" y="16009"/>
                        <a:pt x="7496" y="16669"/>
                      </a:cubicBezTo>
                      <a:cubicBezTo>
                        <a:pt x="7016" y="17329"/>
                        <a:pt x="6416" y="17928"/>
                        <a:pt x="5757" y="18348"/>
                      </a:cubicBezTo>
                      <a:cubicBezTo>
                        <a:pt x="5097" y="18768"/>
                        <a:pt x="4378" y="19067"/>
                        <a:pt x="3718" y="19247"/>
                      </a:cubicBezTo>
                      <a:cubicBezTo>
                        <a:pt x="3059" y="19427"/>
                        <a:pt x="2459" y="19547"/>
                        <a:pt x="1800" y="19667"/>
                      </a:cubicBezTo>
                      <a:cubicBezTo>
                        <a:pt x="1590" y="19697"/>
                        <a:pt x="1380" y="19712"/>
                        <a:pt x="1163" y="19712"/>
                      </a:cubicBezTo>
                      <a:cubicBezTo>
                        <a:pt x="945" y="19712"/>
                        <a:pt x="720" y="19697"/>
                        <a:pt x="481" y="19667"/>
                      </a:cubicBezTo>
                      <a:cubicBezTo>
                        <a:pt x="181" y="19607"/>
                        <a:pt x="1" y="19547"/>
                        <a:pt x="1" y="19547"/>
                      </a:cubicBezTo>
                      <a:lnTo>
                        <a:pt x="1" y="19547"/>
                      </a:lnTo>
                      <a:cubicBezTo>
                        <a:pt x="121" y="19727"/>
                        <a:pt x="241" y="19787"/>
                        <a:pt x="421" y="19847"/>
                      </a:cubicBezTo>
                      <a:cubicBezTo>
                        <a:pt x="900" y="19967"/>
                        <a:pt x="1320" y="19967"/>
                        <a:pt x="1800" y="19967"/>
                      </a:cubicBezTo>
                      <a:cubicBezTo>
                        <a:pt x="2459" y="19907"/>
                        <a:pt x="3119" y="19787"/>
                        <a:pt x="3778" y="19667"/>
                      </a:cubicBezTo>
                      <a:cubicBezTo>
                        <a:pt x="4498" y="19487"/>
                        <a:pt x="5277" y="19187"/>
                        <a:pt x="5937" y="18827"/>
                      </a:cubicBezTo>
                      <a:cubicBezTo>
                        <a:pt x="6716" y="18348"/>
                        <a:pt x="7376" y="17748"/>
                        <a:pt x="7975" y="17029"/>
                      </a:cubicBezTo>
                      <a:cubicBezTo>
                        <a:pt x="8455" y="16429"/>
                        <a:pt x="8875" y="15710"/>
                        <a:pt x="9234" y="14990"/>
                      </a:cubicBezTo>
                      <a:cubicBezTo>
                        <a:pt x="9534" y="14391"/>
                        <a:pt x="9774" y="13851"/>
                        <a:pt x="9894" y="13491"/>
                      </a:cubicBezTo>
                      <a:cubicBezTo>
                        <a:pt x="10014" y="13251"/>
                        <a:pt x="10074" y="13132"/>
                        <a:pt x="10074" y="13012"/>
                      </a:cubicBezTo>
                      <a:cubicBezTo>
                        <a:pt x="10134" y="12892"/>
                        <a:pt x="10134" y="12832"/>
                        <a:pt x="10134" y="12832"/>
                      </a:cubicBezTo>
                      <a:cubicBezTo>
                        <a:pt x="10134" y="12832"/>
                        <a:pt x="11033" y="9654"/>
                        <a:pt x="11812" y="6416"/>
                      </a:cubicBezTo>
                      <a:cubicBezTo>
                        <a:pt x="12232" y="4798"/>
                        <a:pt x="12592" y="3179"/>
                        <a:pt x="13012" y="2039"/>
                      </a:cubicBezTo>
                      <a:cubicBezTo>
                        <a:pt x="13251" y="1380"/>
                        <a:pt x="13431" y="720"/>
                        <a:pt x="136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1739;p33">
                  <a:extLst>
                    <a:ext uri="{FF2B5EF4-FFF2-40B4-BE49-F238E27FC236}">
                      <a16:creationId xmlns:a16="http://schemas.microsoft.com/office/drawing/2014/main" id="{4A06DA96-7167-41BC-B546-64C726FA96A0}"/>
                    </a:ext>
                  </a:extLst>
                </p:cNvPr>
                <p:cNvSpPr/>
                <p:nvPr/>
              </p:nvSpPr>
              <p:spPr>
                <a:xfrm>
                  <a:off x="3370800" y="2468525"/>
                  <a:ext cx="43500" cy="3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" h="1480" extrusionOk="0">
                      <a:moveTo>
                        <a:pt x="1020" y="0"/>
                      </a:moveTo>
                      <a:cubicBezTo>
                        <a:pt x="360" y="0"/>
                        <a:pt x="1" y="780"/>
                        <a:pt x="480" y="1259"/>
                      </a:cubicBezTo>
                      <a:cubicBezTo>
                        <a:pt x="633" y="1412"/>
                        <a:pt x="816" y="1480"/>
                        <a:pt x="995" y="1480"/>
                      </a:cubicBezTo>
                      <a:cubicBezTo>
                        <a:pt x="1377" y="1480"/>
                        <a:pt x="1739" y="1169"/>
                        <a:pt x="1739" y="720"/>
                      </a:cubicBezTo>
                      <a:cubicBezTo>
                        <a:pt x="1739" y="300"/>
                        <a:pt x="1440" y="0"/>
                        <a:pt x="10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1740;p33">
                  <a:extLst>
                    <a:ext uri="{FF2B5EF4-FFF2-40B4-BE49-F238E27FC236}">
                      <a16:creationId xmlns:a16="http://schemas.microsoft.com/office/drawing/2014/main" id="{0D2A6828-02AC-4E29-A6FA-D4240302965F}"/>
                    </a:ext>
                  </a:extLst>
                </p:cNvPr>
                <p:cNvSpPr/>
                <p:nvPr/>
              </p:nvSpPr>
              <p:spPr>
                <a:xfrm>
                  <a:off x="3460450" y="2434050"/>
                  <a:ext cx="168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432" extrusionOk="0">
                      <a:moveTo>
                        <a:pt x="372" y="0"/>
                      </a:moveTo>
                      <a:cubicBezTo>
                        <a:pt x="0" y="0"/>
                        <a:pt x="384" y="431"/>
                        <a:pt x="576" y="431"/>
                      </a:cubicBezTo>
                      <a:cubicBezTo>
                        <a:pt x="632" y="431"/>
                        <a:pt x="672" y="395"/>
                        <a:pt x="672" y="300"/>
                      </a:cubicBezTo>
                      <a:cubicBezTo>
                        <a:pt x="672" y="120"/>
                        <a:pt x="49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1741;p33">
                  <a:extLst>
                    <a:ext uri="{FF2B5EF4-FFF2-40B4-BE49-F238E27FC236}">
                      <a16:creationId xmlns:a16="http://schemas.microsoft.com/office/drawing/2014/main" id="{5DCDD638-8326-43D0-8D4A-EFC6AAB308CB}"/>
                    </a:ext>
                  </a:extLst>
                </p:cNvPr>
                <p:cNvSpPr/>
                <p:nvPr/>
              </p:nvSpPr>
              <p:spPr>
                <a:xfrm>
                  <a:off x="3470300" y="2510475"/>
                  <a:ext cx="20450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58" extrusionOk="0">
                      <a:moveTo>
                        <a:pt x="457" y="1"/>
                      </a:moveTo>
                      <a:cubicBezTo>
                        <a:pt x="1" y="1"/>
                        <a:pt x="449" y="558"/>
                        <a:pt x="688" y="558"/>
                      </a:cubicBezTo>
                      <a:cubicBezTo>
                        <a:pt x="763" y="558"/>
                        <a:pt x="817" y="503"/>
                        <a:pt x="817" y="361"/>
                      </a:cubicBezTo>
                      <a:cubicBezTo>
                        <a:pt x="817" y="181"/>
                        <a:pt x="697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1742;p33">
                  <a:extLst>
                    <a:ext uri="{FF2B5EF4-FFF2-40B4-BE49-F238E27FC236}">
                      <a16:creationId xmlns:a16="http://schemas.microsoft.com/office/drawing/2014/main" id="{DA39C18B-EE16-44C4-9DA8-BFD1FED2AEA0}"/>
                    </a:ext>
                  </a:extLst>
                </p:cNvPr>
                <p:cNvSpPr/>
                <p:nvPr/>
              </p:nvSpPr>
              <p:spPr>
                <a:xfrm>
                  <a:off x="2985575" y="2491000"/>
                  <a:ext cx="3300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134" extrusionOk="0">
                      <a:moveTo>
                        <a:pt x="780" y="0"/>
                      </a:moveTo>
                      <a:cubicBezTo>
                        <a:pt x="241" y="0"/>
                        <a:pt x="1" y="600"/>
                        <a:pt x="361" y="960"/>
                      </a:cubicBezTo>
                      <a:cubicBezTo>
                        <a:pt x="480" y="1080"/>
                        <a:pt x="627" y="1133"/>
                        <a:pt x="769" y="1133"/>
                      </a:cubicBezTo>
                      <a:cubicBezTo>
                        <a:pt x="1053" y="1133"/>
                        <a:pt x="1320" y="920"/>
                        <a:pt x="1320" y="600"/>
                      </a:cubicBezTo>
                      <a:cubicBezTo>
                        <a:pt x="1320" y="240"/>
                        <a:pt x="1080" y="0"/>
                        <a:pt x="7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1743;p33">
                  <a:extLst>
                    <a:ext uri="{FF2B5EF4-FFF2-40B4-BE49-F238E27FC236}">
                      <a16:creationId xmlns:a16="http://schemas.microsoft.com/office/drawing/2014/main" id="{784AC891-A732-4871-A1EA-1C863EE1F5BB}"/>
                    </a:ext>
                  </a:extLst>
                </p:cNvPr>
                <p:cNvSpPr/>
                <p:nvPr/>
              </p:nvSpPr>
              <p:spPr>
                <a:xfrm>
                  <a:off x="3036550" y="2451650"/>
                  <a:ext cx="315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170" extrusionOk="0">
                      <a:moveTo>
                        <a:pt x="630" y="1"/>
                      </a:moveTo>
                      <a:cubicBezTo>
                        <a:pt x="315" y="1"/>
                        <a:pt x="0" y="225"/>
                        <a:pt x="60" y="675"/>
                      </a:cubicBezTo>
                      <a:cubicBezTo>
                        <a:pt x="90" y="1005"/>
                        <a:pt x="360" y="1170"/>
                        <a:pt x="630" y="1170"/>
                      </a:cubicBezTo>
                      <a:cubicBezTo>
                        <a:pt x="900" y="1170"/>
                        <a:pt x="1169" y="1005"/>
                        <a:pt x="1199" y="675"/>
                      </a:cubicBezTo>
                      <a:cubicBezTo>
                        <a:pt x="1259" y="225"/>
                        <a:pt x="945" y="1"/>
                        <a:pt x="6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1744;p33">
                  <a:extLst>
                    <a:ext uri="{FF2B5EF4-FFF2-40B4-BE49-F238E27FC236}">
                      <a16:creationId xmlns:a16="http://schemas.microsoft.com/office/drawing/2014/main" id="{4CF100FB-5851-4A58-9798-B2039B72EF7F}"/>
                    </a:ext>
                  </a:extLst>
                </p:cNvPr>
                <p:cNvSpPr/>
                <p:nvPr/>
              </p:nvSpPr>
              <p:spPr>
                <a:xfrm>
                  <a:off x="3089000" y="2529975"/>
                  <a:ext cx="165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406" extrusionOk="0">
                      <a:moveTo>
                        <a:pt x="361" y="0"/>
                      </a:moveTo>
                      <a:cubicBezTo>
                        <a:pt x="1" y="0"/>
                        <a:pt x="349" y="405"/>
                        <a:pt x="546" y="405"/>
                      </a:cubicBezTo>
                      <a:cubicBezTo>
                        <a:pt x="612" y="405"/>
                        <a:pt x="660" y="360"/>
                        <a:pt x="660" y="240"/>
                      </a:cubicBezTo>
                      <a:cubicBezTo>
                        <a:pt x="660" y="120"/>
                        <a:pt x="48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1745;p33">
                  <a:extLst>
                    <a:ext uri="{FF2B5EF4-FFF2-40B4-BE49-F238E27FC236}">
                      <a16:creationId xmlns:a16="http://schemas.microsoft.com/office/drawing/2014/main" id="{BD25BD31-9D8D-41DC-855C-AEE056676880}"/>
                    </a:ext>
                  </a:extLst>
                </p:cNvPr>
                <p:cNvSpPr/>
                <p:nvPr/>
              </p:nvSpPr>
              <p:spPr>
                <a:xfrm>
                  <a:off x="2480450" y="1639600"/>
                  <a:ext cx="2359325" cy="25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73" h="101524" extrusionOk="0">
                      <a:moveTo>
                        <a:pt x="81182" y="1"/>
                      </a:moveTo>
                      <a:lnTo>
                        <a:pt x="81182" y="1"/>
                      </a:lnTo>
                      <a:cubicBezTo>
                        <a:pt x="81183" y="2"/>
                        <a:pt x="88796" y="12532"/>
                        <a:pt x="88556" y="16249"/>
                      </a:cubicBezTo>
                      <a:cubicBezTo>
                        <a:pt x="88454" y="17496"/>
                        <a:pt x="87224" y="17906"/>
                        <a:pt x="85647" y="17906"/>
                      </a:cubicBezTo>
                      <a:cubicBezTo>
                        <a:pt x="82595" y="17906"/>
                        <a:pt x="78244" y="16369"/>
                        <a:pt x="78244" y="16369"/>
                      </a:cubicBezTo>
                      <a:lnTo>
                        <a:pt x="78244" y="16369"/>
                      </a:lnTo>
                      <a:cubicBezTo>
                        <a:pt x="78244" y="16369"/>
                        <a:pt x="83940" y="22065"/>
                        <a:pt x="83040" y="24283"/>
                      </a:cubicBezTo>
                      <a:cubicBezTo>
                        <a:pt x="82663" y="25255"/>
                        <a:pt x="81156" y="25522"/>
                        <a:pt x="79613" y="25522"/>
                      </a:cubicBezTo>
                      <a:cubicBezTo>
                        <a:pt x="77726" y="25522"/>
                        <a:pt x="75786" y="25123"/>
                        <a:pt x="75786" y="25123"/>
                      </a:cubicBezTo>
                      <a:lnTo>
                        <a:pt x="75786" y="25123"/>
                      </a:lnTo>
                      <a:cubicBezTo>
                        <a:pt x="76925" y="26802"/>
                        <a:pt x="77165" y="28900"/>
                        <a:pt x="76445" y="30759"/>
                      </a:cubicBezTo>
                      <a:cubicBezTo>
                        <a:pt x="75186" y="33817"/>
                        <a:pt x="68411" y="33817"/>
                        <a:pt x="68411" y="33817"/>
                      </a:cubicBezTo>
                      <a:cubicBezTo>
                        <a:pt x="68411" y="33817"/>
                        <a:pt x="70210" y="36755"/>
                        <a:pt x="68291" y="38134"/>
                      </a:cubicBezTo>
                      <a:cubicBezTo>
                        <a:pt x="67894" y="38419"/>
                        <a:pt x="67393" y="38533"/>
                        <a:pt x="66849" y="38533"/>
                      </a:cubicBezTo>
                      <a:cubicBezTo>
                        <a:pt x="64769" y="38533"/>
                        <a:pt x="62056" y="36875"/>
                        <a:pt x="62056" y="36874"/>
                      </a:cubicBezTo>
                      <a:lnTo>
                        <a:pt x="62056" y="36874"/>
                      </a:lnTo>
                      <a:lnTo>
                        <a:pt x="62955" y="41551"/>
                      </a:lnTo>
                      <a:cubicBezTo>
                        <a:pt x="62955" y="41551"/>
                        <a:pt x="56060" y="49046"/>
                        <a:pt x="51143" y="49825"/>
                      </a:cubicBezTo>
                      <a:cubicBezTo>
                        <a:pt x="50350" y="49932"/>
                        <a:pt x="49552" y="49985"/>
                        <a:pt x="48756" y="49985"/>
                      </a:cubicBezTo>
                      <a:cubicBezTo>
                        <a:pt x="46427" y="49985"/>
                        <a:pt x="44115" y="49535"/>
                        <a:pt x="41970" y="48686"/>
                      </a:cubicBezTo>
                      <a:lnTo>
                        <a:pt x="41850" y="50185"/>
                      </a:lnTo>
                      <a:cubicBezTo>
                        <a:pt x="44742" y="52194"/>
                        <a:pt x="48051" y="52689"/>
                        <a:pt x="50608" y="52689"/>
                      </a:cubicBezTo>
                      <a:cubicBezTo>
                        <a:pt x="53088" y="52689"/>
                        <a:pt x="54861" y="52224"/>
                        <a:pt x="54861" y="52223"/>
                      </a:cubicBezTo>
                      <a:lnTo>
                        <a:pt x="54861" y="52223"/>
                      </a:lnTo>
                      <a:cubicBezTo>
                        <a:pt x="54861" y="52224"/>
                        <a:pt x="54441" y="57380"/>
                        <a:pt x="50244" y="65054"/>
                      </a:cubicBezTo>
                      <a:cubicBezTo>
                        <a:pt x="46374" y="72076"/>
                        <a:pt x="37710" y="78996"/>
                        <a:pt x="32248" y="78996"/>
                      </a:cubicBezTo>
                      <a:cubicBezTo>
                        <a:pt x="31787" y="78996"/>
                        <a:pt x="31349" y="78947"/>
                        <a:pt x="30938" y="78844"/>
                      </a:cubicBezTo>
                      <a:cubicBezTo>
                        <a:pt x="25602" y="77585"/>
                        <a:pt x="26681" y="69851"/>
                        <a:pt x="26681" y="69851"/>
                      </a:cubicBezTo>
                      <a:lnTo>
                        <a:pt x="26681" y="69851"/>
                      </a:lnTo>
                      <a:cubicBezTo>
                        <a:pt x="25575" y="70925"/>
                        <a:pt x="24681" y="71321"/>
                        <a:pt x="23965" y="71321"/>
                      </a:cubicBezTo>
                      <a:cubicBezTo>
                        <a:pt x="21963" y="71321"/>
                        <a:pt x="21345" y="68232"/>
                        <a:pt x="21345" y="68232"/>
                      </a:cubicBezTo>
                      <a:lnTo>
                        <a:pt x="21345" y="68232"/>
                      </a:lnTo>
                      <a:cubicBezTo>
                        <a:pt x="21027" y="73562"/>
                        <a:pt x="22978" y="74459"/>
                        <a:pt x="24327" y="74459"/>
                      </a:cubicBezTo>
                      <a:cubicBezTo>
                        <a:pt x="25012" y="74459"/>
                        <a:pt x="25542" y="74228"/>
                        <a:pt x="25542" y="74228"/>
                      </a:cubicBezTo>
                      <a:lnTo>
                        <a:pt x="25542" y="74228"/>
                      </a:lnTo>
                      <a:cubicBezTo>
                        <a:pt x="25542" y="74228"/>
                        <a:pt x="29717" y="87093"/>
                        <a:pt x="25399" y="87093"/>
                      </a:cubicBezTo>
                      <a:cubicBezTo>
                        <a:pt x="24918" y="87093"/>
                        <a:pt x="24332" y="86933"/>
                        <a:pt x="23623" y="86579"/>
                      </a:cubicBezTo>
                      <a:cubicBezTo>
                        <a:pt x="16608" y="82981"/>
                        <a:pt x="13191" y="67453"/>
                        <a:pt x="13191" y="67453"/>
                      </a:cubicBezTo>
                      <a:cubicBezTo>
                        <a:pt x="13191" y="67453"/>
                        <a:pt x="11417" y="71766"/>
                        <a:pt x="9424" y="71766"/>
                      </a:cubicBezTo>
                      <a:cubicBezTo>
                        <a:pt x="8986" y="71766"/>
                        <a:pt x="8537" y="71557"/>
                        <a:pt x="8095" y="71050"/>
                      </a:cubicBezTo>
                      <a:cubicBezTo>
                        <a:pt x="5696" y="68232"/>
                        <a:pt x="7615" y="51025"/>
                        <a:pt x="7615" y="51024"/>
                      </a:cubicBezTo>
                      <a:lnTo>
                        <a:pt x="7615" y="51024"/>
                      </a:lnTo>
                      <a:cubicBezTo>
                        <a:pt x="7615" y="51025"/>
                        <a:pt x="5662" y="53303"/>
                        <a:pt x="4130" y="53303"/>
                      </a:cubicBezTo>
                      <a:cubicBezTo>
                        <a:pt x="3583" y="53303"/>
                        <a:pt x="3090" y="53012"/>
                        <a:pt x="2758" y="52223"/>
                      </a:cubicBezTo>
                      <a:cubicBezTo>
                        <a:pt x="2579" y="51684"/>
                        <a:pt x="2638" y="51084"/>
                        <a:pt x="2878" y="50605"/>
                      </a:cubicBezTo>
                      <a:lnTo>
                        <a:pt x="2878" y="50605"/>
                      </a:lnTo>
                      <a:cubicBezTo>
                        <a:pt x="1319" y="52883"/>
                        <a:pt x="0" y="55701"/>
                        <a:pt x="720" y="57560"/>
                      </a:cubicBezTo>
                      <a:cubicBezTo>
                        <a:pt x="1156" y="58549"/>
                        <a:pt x="1709" y="58905"/>
                        <a:pt x="2279" y="58905"/>
                      </a:cubicBezTo>
                      <a:cubicBezTo>
                        <a:pt x="3750" y="58905"/>
                        <a:pt x="5336" y="56541"/>
                        <a:pt x="5337" y="56540"/>
                      </a:cubicBezTo>
                      <a:lnTo>
                        <a:pt x="5337" y="56540"/>
                      </a:lnTo>
                      <a:cubicBezTo>
                        <a:pt x="5336" y="56541"/>
                        <a:pt x="3298" y="66673"/>
                        <a:pt x="5337" y="73328"/>
                      </a:cubicBezTo>
                      <a:cubicBezTo>
                        <a:pt x="6416" y="77166"/>
                        <a:pt x="9533" y="80104"/>
                        <a:pt x="13431" y="80943"/>
                      </a:cubicBezTo>
                      <a:cubicBezTo>
                        <a:pt x="19585" y="95153"/>
                        <a:pt x="27482" y="96895"/>
                        <a:pt x="30985" y="96895"/>
                      </a:cubicBezTo>
                      <a:cubicBezTo>
                        <a:pt x="32123" y="96895"/>
                        <a:pt x="32797" y="96712"/>
                        <a:pt x="32797" y="96712"/>
                      </a:cubicBezTo>
                      <a:cubicBezTo>
                        <a:pt x="34127" y="100036"/>
                        <a:pt x="36324" y="101524"/>
                        <a:pt x="39141" y="101524"/>
                      </a:cubicBezTo>
                      <a:cubicBezTo>
                        <a:pt x="44961" y="101524"/>
                        <a:pt x="53427" y="95175"/>
                        <a:pt x="62355" y="85560"/>
                      </a:cubicBezTo>
                      <a:cubicBezTo>
                        <a:pt x="75605" y="71350"/>
                        <a:pt x="75066" y="64695"/>
                        <a:pt x="75066" y="64695"/>
                      </a:cubicBezTo>
                      <a:lnTo>
                        <a:pt x="75066" y="64695"/>
                      </a:lnTo>
                      <a:cubicBezTo>
                        <a:pt x="75066" y="64695"/>
                        <a:pt x="76117" y="66271"/>
                        <a:pt x="78451" y="66271"/>
                      </a:cubicBezTo>
                      <a:cubicBezTo>
                        <a:pt x="78960" y="66271"/>
                        <a:pt x="79530" y="66196"/>
                        <a:pt x="80163" y="66014"/>
                      </a:cubicBezTo>
                      <a:cubicBezTo>
                        <a:pt x="83700" y="64934"/>
                        <a:pt x="80163" y="54022"/>
                        <a:pt x="80163" y="54022"/>
                      </a:cubicBezTo>
                      <a:lnTo>
                        <a:pt x="80163" y="54022"/>
                      </a:lnTo>
                      <a:cubicBezTo>
                        <a:pt x="80163" y="54022"/>
                        <a:pt x="81094" y="54095"/>
                        <a:pt x="82379" y="54095"/>
                      </a:cubicBezTo>
                      <a:cubicBezTo>
                        <a:pt x="84388" y="54095"/>
                        <a:pt x="87261" y="53917"/>
                        <a:pt x="88796" y="53003"/>
                      </a:cubicBezTo>
                      <a:cubicBezTo>
                        <a:pt x="91374" y="51444"/>
                        <a:pt x="80702" y="41251"/>
                        <a:pt x="80702" y="41251"/>
                      </a:cubicBezTo>
                      <a:lnTo>
                        <a:pt x="86278" y="36695"/>
                      </a:lnTo>
                      <a:cubicBezTo>
                        <a:pt x="94372" y="28001"/>
                        <a:pt x="87777" y="23924"/>
                        <a:pt x="87777" y="23924"/>
                      </a:cubicBezTo>
                      <a:cubicBezTo>
                        <a:pt x="87777" y="23924"/>
                        <a:pt x="91854" y="23444"/>
                        <a:pt x="92873" y="20386"/>
                      </a:cubicBezTo>
                      <a:cubicBezTo>
                        <a:pt x="93893" y="17329"/>
                        <a:pt x="81183" y="3"/>
                        <a:pt x="81182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1746;p33">
                  <a:extLst>
                    <a:ext uri="{FF2B5EF4-FFF2-40B4-BE49-F238E27FC236}">
                      <a16:creationId xmlns:a16="http://schemas.microsoft.com/office/drawing/2014/main" id="{F4C33800-3CF3-4A5D-9180-8ABC1B49AE23}"/>
                    </a:ext>
                  </a:extLst>
                </p:cNvPr>
                <p:cNvSpPr/>
                <p:nvPr/>
              </p:nvSpPr>
              <p:spPr>
                <a:xfrm>
                  <a:off x="2147675" y="2179225"/>
                  <a:ext cx="795950" cy="64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8" h="25838" extrusionOk="0">
                      <a:moveTo>
                        <a:pt x="1680" y="0"/>
                      </a:moveTo>
                      <a:cubicBezTo>
                        <a:pt x="1140" y="1619"/>
                        <a:pt x="660" y="3238"/>
                        <a:pt x="301" y="4917"/>
                      </a:cubicBezTo>
                      <a:cubicBezTo>
                        <a:pt x="115" y="6273"/>
                        <a:pt x="907" y="6674"/>
                        <a:pt x="1968" y="6674"/>
                      </a:cubicBezTo>
                      <a:cubicBezTo>
                        <a:pt x="3298" y="6674"/>
                        <a:pt x="5049" y="6043"/>
                        <a:pt x="5817" y="5876"/>
                      </a:cubicBezTo>
                      <a:lnTo>
                        <a:pt x="5817" y="5876"/>
                      </a:lnTo>
                      <a:cubicBezTo>
                        <a:pt x="1200" y="9773"/>
                        <a:pt x="1" y="11872"/>
                        <a:pt x="3898" y="17088"/>
                      </a:cubicBezTo>
                      <a:cubicBezTo>
                        <a:pt x="8875" y="23923"/>
                        <a:pt x="20986" y="25602"/>
                        <a:pt x="22725" y="25782"/>
                      </a:cubicBezTo>
                      <a:cubicBezTo>
                        <a:pt x="23089" y="25820"/>
                        <a:pt x="23454" y="25838"/>
                        <a:pt x="23816" y="25838"/>
                      </a:cubicBezTo>
                      <a:cubicBezTo>
                        <a:pt x="27981" y="25838"/>
                        <a:pt x="31838" y="23504"/>
                        <a:pt x="31838" y="23504"/>
                      </a:cubicBezTo>
                      <a:cubicBezTo>
                        <a:pt x="31838" y="23504"/>
                        <a:pt x="16609" y="22005"/>
                        <a:pt x="10134" y="15349"/>
                      </a:cubicBezTo>
                      <a:cubicBezTo>
                        <a:pt x="5097" y="10253"/>
                        <a:pt x="12951" y="8454"/>
                        <a:pt x="12952" y="8454"/>
                      </a:cubicBezTo>
                      <a:lnTo>
                        <a:pt x="12952" y="8454"/>
                      </a:lnTo>
                      <a:cubicBezTo>
                        <a:pt x="12951" y="8454"/>
                        <a:pt x="9412" y="8731"/>
                        <a:pt x="6865" y="8731"/>
                      </a:cubicBezTo>
                      <a:cubicBezTo>
                        <a:pt x="5475" y="8731"/>
                        <a:pt x="4381" y="8648"/>
                        <a:pt x="4318" y="8394"/>
                      </a:cubicBezTo>
                      <a:cubicBezTo>
                        <a:pt x="4078" y="7735"/>
                        <a:pt x="7556" y="5816"/>
                        <a:pt x="9714" y="5037"/>
                      </a:cubicBezTo>
                      <a:cubicBezTo>
                        <a:pt x="11932" y="4257"/>
                        <a:pt x="14091" y="1380"/>
                        <a:pt x="14091" y="1379"/>
                      </a:cubicBezTo>
                      <a:lnTo>
                        <a:pt x="14091" y="1379"/>
                      </a:lnTo>
                      <a:cubicBezTo>
                        <a:pt x="11894" y="1726"/>
                        <a:pt x="9697" y="1900"/>
                        <a:pt x="7516" y="1900"/>
                      </a:cubicBezTo>
                      <a:cubicBezTo>
                        <a:pt x="6304" y="1900"/>
                        <a:pt x="5097" y="1846"/>
                        <a:pt x="3898" y="1739"/>
                      </a:cubicBezTo>
                      <a:cubicBezTo>
                        <a:pt x="2879" y="1619"/>
                        <a:pt x="2039" y="960"/>
                        <a:pt x="1680" y="0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1747;p33">
                  <a:extLst>
                    <a:ext uri="{FF2B5EF4-FFF2-40B4-BE49-F238E27FC236}">
                      <a16:creationId xmlns:a16="http://schemas.microsoft.com/office/drawing/2014/main" id="{B3E62060-0E2C-456A-B97D-D4B1E2C934E4}"/>
                    </a:ext>
                  </a:extLst>
                </p:cNvPr>
                <p:cNvSpPr/>
                <p:nvPr/>
              </p:nvSpPr>
              <p:spPr>
                <a:xfrm>
                  <a:off x="2564375" y="2913784"/>
                  <a:ext cx="230875" cy="7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5" h="29391" extrusionOk="0">
                      <a:moveTo>
                        <a:pt x="4258" y="0"/>
                      </a:moveTo>
                      <a:cubicBezTo>
                        <a:pt x="3598" y="660"/>
                        <a:pt x="3119" y="1379"/>
                        <a:pt x="2819" y="2219"/>
                      </a:cubicBezTo>
                      <a:cubicBezTo>
                        <a:pt x="1980" y="4017"/>
                        <a:pt x="1380" y="5876"/>
                        <a:pt x="960" y="7795"/>
                      </a:cubicBezTo>
                      <a:cubicBezTo>
                        <a:pt x="481" y="9773"/>
                        <a:pt x="181" y="11692"/>
                        <a:pt x="61" y="13671"/>
                      </a:cubicBezTo>
                      <a:cubicBezTo>
                        <a:pt x="1" y="15289"/>
                        <a:pt x="1" y="16369"/>
                        <a:pt x="1" y="16369"/>
                      </a:cubicBezTo>
                      <a:cubicBezTo>
                        <a:pt x="61" y="17268"/>
                        <a:pt x="121" y="18167"/>
                        <a:pt x="301" y="19067"/>
                      </a:cubicBezTo>
                      <a:cubicBezTo>
                        <a:pt x="541" y="21105"/>
                        <a:pt x="1200" y="23024"/>
                        <a:pt x="2159" y="24823"/>
                      </a:cubicBezTo>
                      <a:cubicBezTo>
                        <a:pt x="3119" y="26621"/>
                        <a:pt x="4678" y="28060"/>
                        <a:pt x="6536" y="28840"/>
                      </a:cubicBezTo>
                      <a:cubicBezTo>
                        <a:pt x="7271" y="29207"/>
                        <a:pt x="8051" y="29391"/>
                        <a:pt x="8877" y="29391"/>
                      </a:cubicBezTo>
                      <a:cubicBezTo>
                        <a:pt x="8995" y="29391"/>
                        <a:pt x="9114" y="29387"/>
                        <a:pt x="9234" y="29379"/>
                      </a:cubicBezTo>
                      <a:cubicBezTo>
                        <a:pt x="9234" y="29259"/>
                        <a:pt x="8155" y="29079"/>
                        <a:pt x="6836" y="28360"/>
                      </a:cubicBezTo>
                      <a:cubicBezTo>
                        <a:pt x="5157" y="27461"/>
                        <a:pt x="3838" y="26082"/>
                        <a:pt x="3059" y="24343"/>
                      </a:cubicBezTo>
                      <a:cubicBezTo>
                        <a:pt x="2279" y="22664"/>
                        <a:pt x="1800" y="20805"/>
                        <a:pt x="1560" y="18947"/>
                      </a:cubicBezTo>
                      <a:cubicBezTo>
                        <a:pt x="1500" y="18047"/>
                        <a:pt x="1440" y="17208"/>
                        <a:pt x="1440" y="16369"/>
                      </a:cubicBezTo>
                      <a:cubicBezTo>
                        <a:pt x="1440" y="16369"/>
                        <a:pt x="1320" y="15349"/>
                        <a:pt x="1380" y="13730"/>
                      </a:cubicBezTo>
                      <a:cubicBezTo>
                        <a:pt x="1440" y="11812"/>
                        <a:pt x="1620" y="9953"/>
                        <a:pt x="1920" y="8035"/>
                      </a:cubicBezTo>
                      <a:cubicBezTo>
                        <a:pt x="2279" y="6176"/>
                        <a:pt x="2699" y="4317"/>
                        <a:pt x="3359" y="2459"/>
                      </a:cubicBezTo>
                      <a:cubicBezTo>
                        <a:pt x="3658" y="1679"/>
                        <a:pt x="3958" y="840"/>
                        <a:pt x="42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1748;p33">
                  <a:extLst>
                    <a:ext uri="{FF2B5EF4-FFF2-40B4-BE49-F238E27FC236}">
                      <a16:creationId xmlns:a16="http://schemas.microsoft.com/office/drawing/2014/main" id="{4084ED4A-DAF4-42F8-AC1D-A4B448D3013E}"/>
                    </a:ext>
                  </a:extLst>
                </p:cNvPr>
                <p:cNvSpPr/>
                <p:nvPr/>
              </p:nvSpPr>
              <p:spPr>
                <a:xfrm>
                  <a:off x="2777225" y="3483300"/>
                  <a:ext cx="724000" cy="5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0" h="23564" extrusionOk="0">
                      <a:moveTo>
                        <a:pt x="301" y="0"/>
                      </a:moveTo>
                      <a:cubicBezTo>
                        <a:pt x="61" y="1139"/>
                        <a:pt x="1" y="2278"/>
                        <a:pt x="241" y="3358"/>
                      </a:cubicBezTo>
                      <a:cubicBezTo>
                        <a:pt x="600" y="5816"/>
                        <a:pt x="1380" y="8214"/>
                        <a:pt x="2579" y="10433"/>
                      </a:cubicBezTo>
                      <a:cubicBezTo>
                        <a:pt x="4318" y="13610"/>
                        <a:pt x="6536" y="16488"/>
                        <a:pt x="9114" y="19006"/>
                      </a:cubicBezTo>
                      <a:lnTo>
                        <a:pt x="9774" y="19666"/>
                      </a:lnTo>
                      <a:cubicBezTo>
                        <a:pt x="10014" y="19846"/>
                        <a:pt x="10313" y="20086"/>
                        <a:pt x="10613" y="20326"/>
                      </a:cubicBezTo>
                      <a:cubicBezTo>
                        <a:pt x="10973" y="20565"/>
                        <a:pt x="11333" y="20925"/>
                        <a:pt x="11752" y="21165"/>
                      </a:cubicBezTo>
                      <a:cubicBezTo>
                        <a:pt x="12232" y="21465"/>
                        <a:pt x="12712" y="21765"/>
                        <a:pt x="13191" y="22064"/>
                      </a:cubicBezTo>
                      <a:lnTo>
                        <a:pt x="14031" y="22484"/>
                      </a:lnTo>
                      <a:lnTo>
                        <a:pt x="14870" y="22844"/>
                      </a:lnTo>
                      <a:cubicBezTo>
                        <a:pt x="16189" y="23323"/>
                        <a:pt x="17568" y="23563"/>
                        <a:pt x="18887" y="23563"/>
                      </a:cubicBezTo>
                      <a:cubicBezTo>
                        <a:pt x="19607" y="23563"/>
                        <a:pt x="20326" y="23503"/>
                        <a:pt x="20986" y="23443"/>
                      </a:cubicBezTo>
                      <a:cubicBezTo>
                        <a:pt x="21645" y="23323"/>
                        <a:pt x="22305" y="23144"/>
                        <a:pt x="22904" y="22964"/>
                      </a:cubicBezTo>
                      <a:cubicBezTo>
                        <a:pt x="23504" y="22724"/>
                        <a:pt x="24043" y="22544"/>
                        <a:pt x="24643" y="22304"/>
                      </a:cubicBezTo>
                      <a:cubicBezTo>
                        <a:pt x="25123" y="22064"/>
                        <a:pt x="25662" y="21824"/>
                        <a:pt x="26142" y="21525"/>
                      </a:cubicBezTo>
                      <a:lnTo>
                        <a:pt x="27341" y="20865"/>
                      </a:lnTo>
                      <a:lnTo>
                        <a:pt x="28180" y="20266"/>
                      </a:lnTo>
                      <a:cubicBezTo>
                        <a:pt x="28720" y="19906"/>
                        <a:pt x="28960" y="19666"/>
                        <a:pt x="28960" y="19666"/>
                      </a:cubicBezTo>
                      <a:cubicBezTo>
                        <a:pt x="28900" y="19666"/>
                        <a:pt x="28600" y="19786"/>
                        <a:pt x="28121" y="20026"/>
                      </a:cubicBezTo>
                      <a:lnTo>
                        <a:pt x="27161" y="20505"/>
                      </a:lnTo>
                      <a:lnTo>
                        <a:pt x="25902" y="21045"/>
                      </a:lnTo>
                      <a:cubicBezTo>
                        <a:pt x="25482" y="21285"/>
                        <a:pt x="24943" y="21465"/>
                        <a:pt x="24403" y="21645"/>
                      </a:cubicBezTo>
                      <a:cubicBezTo>
                        <a:pt x="23864" y="21824"/>
                        <a:pt x="23324" y="22004"/>
                        <a:pt x="22724" y="22184"/>
                      </a:cubicBezTo>
                      <a:cubicBezTo>
                        <a:pt x="22125" y="22304"/>
                        <a:pt x="21525" y="22424"/>
                        <a:pt x="20926" y="22544"/>
                      </a:cubicBezTo>
                      <a:cubicBezTo>
                        <a:pt x="20596" y="22574"/>
                        <a:pt x="20266" y="22589"/>
                        <a:pt x="19944" y="22589"/>
                      </a:cubicBezTo>
                      <a:cubicBezTo>
                        <a:pt x="19622" y="22589"/>
                        <a:pt x="19307" y="22574"/>
                        <a:pt x="19007" y="22544"/>
                      </a:cubicBezTo>
                      <a:cubicBezTo>
                        <a:pt x="16669" y="22424"/>
                        <a:pt x="14390" y="21525"/>
                        <a:pt x="12592" y="20086"/>
                      </a:cubicBezTo>
                      <a:cubicBezTo>
                        <a:pt x="12232" y="19846"/>
                        <a:pt x="11872" y="19546"/>
                        <a:pt x="11512" y="19246"/>
                      </a:cubicBezTo>
                      <a:cubicBezTo>
                        <a:pt x="11213" y="19006"/>
                        <a:pt x="10973" y="18767"/>
                        <a:pt x="10793" y="18587"/>
                      </a:cubicBezTo>
                      <a:lnTo>
                        <a:pt x="10133" y="17987"/>
                      </a:lnTo>
                      <a:cubicBezTo>
                        <a:pt x="10133" y="17987"/>
                        <a:pt x="9174" y="17088"/>
                        <a:pt x="7855" y="15649"/>
                      </a:cubicBezTo>
                      <a:cubicBezTo>
                        <a:pt x="6176" y="13910"/>
                        <a:pt x="4737" y="11932"/>
                        <a:pt x="3538" y="9893"/>
                      </a:cubicBezTo>
                      <a:cubicBezTo>
                        <a:pt x="2279" y="7854"/>
                        <a:pt x="1320" y="5636"/>
                        <a:pt x="780" y="3298"/>
                      </a:cubicBezTo>
                      <a:cubicBezTo>
                        <a:pt x="301" y="1379"/>
                        <a:pt x="420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1749;p33">
                  <a:extLst>
                    <a:ext uri="{FF2B5EF4-FFF2-40B4-BE49-F238E27FC236}">
                      <a16:creationId xmlns:a16="http://schemas.microsoft.com/office/drawing/2014/main" id="{62527647-02A2-491D-A790-8C947F25460F}"/>
                    </a:ext>
                  </a:extLst>
                </p:cNvPr>
                <p:cNvSpPr/>
                <p:nvPr/>
              </p:nvSpPr>
              <p:spPr>
                <a:xfrm rot="234287">
                  <a:off x="3003589" y="3170233"/>
                  <a:ext cx="364208" cy="44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8" h="17869" extrusionOk="0">
                      <a:moveTo>
                        <a:pt x="2030" y="0"/>
                      </a:moveTo>
                      <a:cubicBezTo>
                        <a:pt x="1767" y="0"/>
                        <a:pt x="0" y="3512"/>
                        <a:pt x="238" y="7496"/>
                      </a:cubicBezTo>
                      <a:cubicBezTo>
                        <a:pt x="238" y="8035"/>
                        <a:pt x="358" y="8515"/>
                        <a:pt x="478" y="8995"/>
                      </a:cubicBezTo>
                      <a:cubicBezTo>
                        <a:pt x="658" y="9534"/>
                        <a:pt x="958" y="10014"/>
                        <a:pt x="1377" y="10434"/>
                      </a:cubicBezTo>
                      <a:cubicBezTo>
                        <a:pt x="1797" y="10793"/>
                        <a:pt x="2397" y="10973"/>
                        <a:pt x="2996" y="10973"/>
                      </a:cubicBezTo>
                      <a:cubicBezTo>
                        <a:pt x="3416" y="10913"/>
                        <a:pt x="3895" y="10793"/>
                        <a:pt x="4315" y="10614"/>
                      </a:cubicBezTo>
                      <a:cubicBezTo>
                        <a:pt x="4615" y="10494"/>
                        <a:pt x="4975" y="10314"/>
                        <a:pt x="5274" y="10134"/>
                      </a:cubicBezTo>
                      <a:lnTo>
                        <a:pt x="5394" y="10074"/>
                      </a:lnTo>
                      <a:lnTo>
                        <a:pt x="5454" y="10074"/>
                      </a:lnTo>
                      <a:lnTo>
                        <a:pt x="5454" y="10194"/>
                      </a:lnTo>
                      <a:cubicBezTo>
                        <a:pt x="5454" y="10554"/>
                        <a:pt x="5454" y="10853"/>
                        <a:pt x="5514" y="11213"/>
                      </a:cubicBezTo>
                      <a:cubicBezTo>
                        <a:pt x="5574" y="12052"/>
                        <a:pt x="5754" y="12892"/>
                        <a:pt x="6054" y="13671"/>
                      </a:cubicBezTo>
                      <a:cubicBezTo>
                        <a:pt x="6414" y="14571"/>
                        <a:pt x="6893" y="15410"/>
                        <a:pt x="7493" y="16190"/>
                      </a:cubicBezTo>
                      <a:cubicBezTo>
                        <a:pt x="8152" y="16969"/>
                        <a:pt x="8992" y="17509"/>
                        <a:pt x="10011" y="17748"/>
                      </a:cubicBezTo>
                      <a:cubicBezTo>
                        <a:pt x="10431" y="17868"/>
                        <a:pt x="10850" y="17868"/>
                        <a:pt x="11330" y="17868"/>
                      </a:cubicBezTo>
                      <a:cubicBezTo>
                        <a:pt x="11690" y="17808"/>
                        <a:pt x="12110" y="17748"/>
                        <a:pt x="12469" y="17688"/>
                      </a:cubicBezTo>
                      <a:lnTo>
                        <a:pt x="13369" y="17389"/>
                      </a:lnTo>
                      <a:cubicBezTo>
                        <a:pt x="13608" y="17269"/>
                        <a:pt x="13848" y="17149"/>
                        <a:pt x="14028" y="17029"/>
                      </a:cubicBezTo>
                      <a:cubicBezTo>
                        <a:pt x="14388" y="16789"/>
                        <a:pt x="14568" y="16669"/>
                        <a:pt x="14568" y="16609"/>
                      </a:cubicBezTo>
                      <a:cubicBezTo>
                        <a:pt x="14508" y="16609"/>
                        <a:pt x="14268" y="16609"/>
                        <a:pt x="13968" y="16789"/>
                      </a:cubicBezTo>
                      <a:cubicBezTo>
                        <a:pt x="13788" y="16789"/>
                        <a:pt x="13548" y="16909"/>
                        <a:pt x="13309" y="16969"/>
                      </a:cubicBezTo>
                      <a:lnTo>
                        <a:pt x="12409" y="17149"/>
                      </a:lnTo>
                      <a:cubicBezTo>
                        <a:pt x="12110" y="17209"/>
                        <a:pt x="11750" y="17209"/>
                        <a:pt x="11390" y="17209"/>
                      </a:cubicBezTo>
                      <a:cubicBezTo>
                        <a:pt x="10131" y="17149"/>
                        <a:pt x="9052" y="16549"/>
                        <a:pt x="8332" y="15590"/>
                      </a:cubicBezTo>
                      <a:cubicBezTo>
                        <a:pt x="7853" y="14870"/>
                        <a:pt x="7433" y="14151"/>
                        <a:pt x="7193" y="13312"/>
                      </a:cubicBezTo>
                      <a:cubicBezTo>
                        <a:pt x="7013" y="12592"/>
                        <a:pt x="6893" y="11813"/>
                        <a:pt x="6833" y="11093"/>
                      </a:cubicBezTo>
                      <a:cubicBezTo>
                        <a:pt x="6833" y="10793"/>
                        <a:pt x="6833" y="10434"/>
                        <a:pt x="6833" y="10134"/>
                      </a:cubicBezTo>
                      <a:cubicBezTo>
                        <a:pt x="6833" y="9894"/>
                        <a:pt x="6833" y="9654"/>
                        <a:pt x="6833" y="9414"/>
                      </a:cubicBezTo>
                      <a:cubicBezTo>
                        <a:pt x="6833" y="9115"/>
                        <a:pt x="6893" y="8875"/>
                        <a:pt x="6893" y="8635"/>
                      </a:cubicBezTo>
                      <a:cubicBezTo>
                        <a:pt x="6953" y="7736"/>
                        <a:pt x="7013" y="7136"/>
                        <a:pt x="7013" y="7016"/>
                      </a:cubicBezTo>
                      <a:lnTo>
                        <a:pt x="7013" y="7016"/>
                      </a:lnTo>
                      <a:lnTo>
                        <a:pt x="6653" y="7316"/>
                      </a:lnTo>
                      <a:lnTo>
                        <a:pt x="5634" y="8155"/>
                      </a:lnTo>
                      <a:lnTo>
                        <a:pt x="5095" y="8575"/>
                      </a:lnTo>
                      <a:lnTo>
                        <a:pt x="4795" y="8815"/>
                      </a:lnTo>
                      <a:lnTo>
                        <a:pt x="4615" y="8935"/>
                      </a:lnTo>
                      <a:lnTo>
                        <a:pt x="4555" y="8995"/>
                      </a:lnTo>
                      <a:cubicBezTo>
                        <a:pt x="4315" y="9115"/>
                        <a:pt x="4015" y="9294"/>
                        <a:pt x="3776" y="9414"/>
                      </a:cubicBezTo>
                      <a:cubicBezTo>
                        <a:pt x="3512" y="9579"/>
                        <a:pt x="3194" y="9671"/>
                        <a:pt x="2872" y="9671"/>
                      </a:cubicBezTo>
                      <a:cubicBezTo>
                        <a:pt x="2607" y="9671"/>
                        <a:pt x="2340" y="9609"/>
                        <a:pt x="2097" y="9474"/>
                      </a:cubicBezTo>
                      <a:cubicBezTo>
                        <a:pt x="1557" y="8935"/>
                        <a:pt x="1257" y="8155"/>
                        <a:pt x="1257" y="7376"/>
                      </a:cubicBezTo>
                      <a:cubicBezTo>
                        <a:pt x="1077" y="5697"/>
                        <a:pt x="1137" y="3958"/>
                        <a:pt x="1497" y="2339"/>
                      </a:cubicBezTo>
                      <a:cubicBezTo>
                        <a:pt x="1737" y="1560"/>
                        <a:pt x="1857" y="781"/>
                        <a:pt x="2037" y="1"/>
                      </a:cubicBezTo>
                      <a:cubicBezTo>
                        <a:pt x="2035" y="1"/>
                        <a:pt x="2033" y="0"/>
                        <a:pt x="20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1750;p33">
                  <a:extLst>
                    <a:ext uri="{FF2B5EF4-FFF2-40B4-BE49-F238E27FC236}">
                      <a16:creationId xmlns:a16="http://schemas.microsoft.com/office/drawing/2014/main" id="{2D4D21CF-320E-4849-B4D5-0C2074C6EABF}"/>
                    </a:ext>
                  </a:extLst>
                </p:cNvPr>
                <p:cNvSpPr/>
                <p:nvPr/>
              </p:nvSpPr>
              <p:spPr>
                <a:xfrm>
                  <a:off x="3556675" y="2767875"/>
                  <a:ext cx="439200" cy="1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5557" extrusionOk="0">
                      <a:moveTo>
                        <a:pt x="17404" y="1"/>
                      </a:moveTo>
                      <a:cubicBezTo>
                        <a:pt x="17080" y="1"/>
                        <a:pt x="15218" y="1217"/>
                        <a:pt x="13251" y="2116"/>
                      </a:cubicBezTo>
                      <a:cubicBezTo>
                        <a:pt x="12291" y="2536"/>
                        <a:pt x="11332" y="2955"/>
                        <a:pt x="10313" y="3255"/>
                      </a:cubicBezTo>
                      <a:cubicBezTo>
                        <a:pt x="9953" y="3435"/>
                        <a:pt x="9593" y="3495"/>
                        <a:pt x="9354" y="3555"/>
                      </a:cubicBezTo>
                      <a:lnTo>
                        <a:pt x="8994" y="3675"/>
                      </a:lnTo>
                      <a:cubicBezTo>
                        <a:pt x="8814" y="3735"/>
                        <a:pt x="8694" y="3795"/>
                        <a:pt x="8574" y="3795"/>
                      </a:cubicBezTo>
                      <a:cubicBezTo>
                        <a:pt x="8394" y="3855"/>
                        <a:pt x="8035" y="3975"/>
                        <a:pt x="7615" y="4095"/>
                      </a:cubicBezTo>
                      <a:cubicBezTo>
                        <a:pt x="6596" y="4334"/>
                        <a:pt x="5576" y="4514"/>
                        <a:pt x="4557" y="4574"/>
                      </a:cubicBezTo>
                      <a:cubicBezTo>
                        <a:pt x="3538" y="4574"/>
                        <a:pt x="2518" y="4514"/>
                        <a:pt x="1499" y="4275"/>
                      </a:cubicBezTo>
                      <a:cubicBezTo>
                        <a:pt x="772" y="4119"/>
                        <a:pt x="225" y="3963"/>
                        <a:pt x="92" y="3963"/>
                      </a:cubicBezTo>
                      <a:cubicBezTo>
                        <a:pt x="71" y="3963"/>
                        <a:pt x="60" y="3967"/>
                        <a:pt x="60" y="3975"/>
                      </a:cubicBezTo>
                      <a:cubicBezTo>
                        <a:pt x="0" y="4035"/>
                        <a:pt x="480" y="4394"/>
                        <a:pt x="1319" y="4814"/>
                      </a:cubicBezTo>
                      <a:cubicBezTo>
                        <a:pt x="2339" y="5234"/>
                        <a:pt x="3418" y="5474"/>
                        <a:pt x="4557" y="5534"/>
                      </a:cubicBezTo>
                      <a:cubicBezTo>
                        <a:pt x="4842" y="5549"/>
                        <a:pt x="5123" y="5556"/>
                        <a:pt x="5402" y="5556"/>
                      </a:cubicBezTo>
                      <a:cubicBezTo>
                        <a:pt x="6240" y="5556"/>
                        <a:pt x="7060" y="5489"/>
                        <a:pt x="7915" y="5354"/>
                      </a:cubicBezTo>
                      <a:cubicBezTo>
                        <a:pt x="8814" y="5174"/>
                        <a:pt x="9414" y="5054"/>
                        <a:pt x="9414" y="5054"/>
                      </a:cubicBezTo>
                      <a:lnTo>
                        <a:pt x="9773" y="4874"/>
                      </a:lnTo>
                      <a:cubicBezTo>
                        <a:pt x="10073" y="4814"/>
                        <a:pt x="10373" y="4694"/>
                        <a:pt x="10793" y="4514"/>
                      </a:cubicBezTo>
                      <a:cubicBezTo>
                        <a:pt x="11812" y="4035"/>
                        <a:pt x="12831" y="3555"/>
                        <a:pt x="13730" y="3015"/>
                      </a:cubicBezTo>
                      <a:cubicBezTo>
                        <a:pt x="15829" y="1756"/>
                        <a:pt x="17568" y="137"/>
                        <a:pt x="17448" y="18"/>
                      </a:cubicBezTo>
                      <a:cubicBezTo>
                        <a:pt x="17440" y="6"/>
                        <a:pt x="17426" y="1"/>
                        <a:pt x="174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1751;p33">
                  <a:extLst>
                    <a:ext uri="{FF2B5EF4-FFF2-40B4-BE49-F238E27FC236}">
                      <a16:creationId xmlns:a16="http://schemas.microsoft.com/office/drawing/2014/main" id="{81925684-52C9-4BC9-A993-F0D99A060747}"/>
                    </a:ext>
                  </a:extLst>
                </p:cNvPr>
                <p:cNvSpPr/>
                <p:nvPr/>
              </p:nvSpPr>
              <p:spPr>
                <a:xfrm>
                  <a:off x="2147675" y="2018850"/>
                  <a:ext cx="295325" cy="3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3" h="13686" extrusionOk="0">
                      <a:moveTo>
                        <a:pt x="3958" y="0"/>
                      </a:moveTo>
                      <a:cubicBezTo>
                        <a:pt x="3538" y="480"/>
                        <a:pt x="3179" y="1019"/>
                        <a:pt x="2939" y="1619"/>
                      </a:cubicBezTo>
                      <a:cubicBezTo>
                        <a:pt x="2279" y="2878"/>
                        <a:pt x="1740" y="4197"/>
                        <a:pt x="1200" y="5516"/>
                      </a:cubicBezTo>
                      <a:cubicBezTo>
                        <a:pt x="900" y="6296"/>
                        <a:pt x="660" y="7015"/>
                        <a:pt x="481" y="7794"/>
                      </a:cubicBezTo>
                      <a:cubicBezTo>
                        <a:pt x="301" y="8454"/>
                        <a:pt x="181" y="9113"/>
                        <a:pt x="121" y="9833"/>
                      </a:cubicBezTo>
                      <a:cubicBezTo>
                        <a:pt x="61" y="10433"/>
                        <a:pt x="1" y="10912"/>
                        <a:pt x="1" y="11272"/>
                      </a:cubicBezTo>
                      <a:lnTo>
                        <a:pt x="1" y="11692"/>
                      </a:lnTo>
                      <a:lnTo>
                        <a:pt x="1" y="11872"/>
                      </a:lnTo>
                      <a:cubicBezTo>
                        <a:pt x="1" y="11931"/>
                        <a:pt x="1" y="11931"/>
                        <a:pt x="1" y="11991"/>
                      </a:cubicBezTo>
                      <a:cubicBezTo>
                        <a:pt x="1" y="12171"/>
                        <a:pt x="61" y="12351"/>
                        <a:pt x="121" y="12531"/>
                      </a:cubicBezTo>
                      <a:cubicBezTo>
                        <a:pt x="181" y="12831"/>
                        <a:pt x="361" y="13131"/>
                        <a:pt x="660" y="13370"/>
                      </a:cubicBezTo>
                      <a:cubicBezTo>
                        <a:pt x="959" y="13569"/>
                        <a:pt x="1298" y="13686"/>
                        <a:pt x="1610" y="13686"/>
                      </a:cubicBezTo>
                      <a:cubicBezTo>
                        <a:pt x="1674" y="13686"/>
                        <a:pt x="1738" y="13681"/>
                        <a:pt x="1800" y="13670"/>
                      </a:cubicBezTo>
                      <a:cubicBezTo>
                        <a:pt x="2519" y="13610"/>
                        <a:pt x="3239" y="13550"/>
                        <a:pt x="3898" y="13430"/>
                      </a:cubicBezTo>
                      <a:cubicBezTo>
                        <a:pt x="4558" y="13310"/>
                        <a:pt x="5397" y="13131"/>
                        <a:pt x="6117" y="12951"/>
                      </a:cubicBezTo>
                      <a:cubicBezTo>
                        <a:pt x="6896" y="12711"/>
                        <a:pt x="7675" y="12531"/>
                        <a:pt x="8335" y="12171"/>
                      </a:cubicBezTo>
                      <a:cubicBezTo>
                        <a:pt x="8994" y="11872"/>
                        <a:pt x="9654" y="11572"/>
                        <a:pt x="10134" y="11272"/>
                      </a:cubicBezTo>
                      <a:cubicBezTo>
                        <a:pt x="11153" y="10672"/>
                        <a:pt x="11812" y="10193"/>
                        <a:pt x="11752" y="10133"/>
                      </a:cubicBezTo>
                      <a:cubicBezTo>
                        <a:pt x="11744" y="10116"/>
                        <a:pt x="11723" y="10108"/>
                        <a:pt x="11689" y="10108"/>
                      </a:cubicBezTo>
                      <a:cubicBezTo>
                        <a:pt x="11250" y="10108"/>
                        <a:pt x="8723" y="11486"/>
                        <a:pt x="5937" y="11931"/>
                      </a:cubicBezTo>
                      <a:cubicBezTo>
                        <a:pt x="5157" y="12051"/>
                        <a:pt x="4438" y="12171"/>
                        <a:pt x="3718" y="12231"/>
                      </a:cubicBezTo>
                      <a:cubicBezTo>
                        <a:pt x="3059" y="12291"/>
                        <a:pt x="2459" y="12351"/>
                        <a:pt x="1800" y="12351"/>
                      </a:cubicBezTo>
                      <a:cubicBezTo>
                        <a:pt x="1560" y="12351"/>
                        <a:pt x="1500" y="12291"/>
                        <a:pt x="1500" y="12291"/>
                      </a:cubicBezTo>
                      <a:cubicBezTo>
                        <a:pt x="1440" y="12231"/>
                        <a:pt x="1440" y="12171"/>
                        <a:pt x="1440" y="12111"/>
                      </a:cubicBezTo>
                      <a:cubicBezTo>
                        <a:pt x="1380" y="12051"/>
                        <a:pt x="1380" y="11931"/>
                        <a:pt x="1380" y="11872"/>
                      </a:cubicBezTo>
                      <a:cubicBezTo>
                        <a:pt x="1380" y="11812"/>
                        <a:pt x="1380" y="11752"/>
                        <a:pt x="1380" y="11752"/>
                      </a:cubicBezTo>
                      <a:lnTo>
                        <a:pt x="1380" y="11632"/>
                      </a:lnTo>
                      <a:lnTo>
                        <a:pt x="1380" y="11272"/>
                      </a:lnTo>
                      <a:lnTo>
                        <a:pt x="1380" y="9893"/>
                      </a:lnTo>
                      <a:cubicBezTo>
                        <a:pt x="1380" y="9293"/>
                        <a:pt x="1440" y="8634"/>
                        <a:pt x="1560" y="8034"/>
                      </a:cubicBezTo>
                      <a:cubicBezTo>
                        <a:pt x="1740" y="7375"/>
                        <a:pt x="1860" y="6595"/>
                        <a:pt x="2099" y="5876"/>
                      </a:cubicBezTo>
                      <a:cubicBezTo>
                        <a:pt x="2939" y="2998"/>
                        <a:pt x="4138" y="60"/>
                        <a:pt x="39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1752;p33">
                  <a:extLst>
                    <a:ext uri="{FF2B5EF4-FFF2-40B4-BE49-F238E27FC236}">
                      <a16:creationId xmlns:a16="http://schemas.microsoft.com/office/drawing/2014/main" id="{CD6AEF50-DAF2-461F-97FB-F38A0D9AE868}"/>
                    </a:ext>
                  </a:extLst>
                </p:cNvPr>
                <p:cNvSpPr/>
                <p:nvPr/>
              </p:nvSpPr>
              <p:spPr>
                <a:xfrm>
                  <a:off x="2234625" y="2333625"/>
                  <a:ext cx="221875" cy="2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5" h="10346" extrusionOk="0">
                      <a:moveTo>
                        <a:pt x="1799" y="0"/>
                      </a:moveTo>
                      <a:cubicBezTo>
                        <a:pt x="1739" y="0"/>
                        <a:pt x="1619" y="60"/>
                        <a:pt x="1379" y="180"/>
                      </a:cubicBezTo>
                      <a:lnTo>
                        <a:pt x="1020" y="420"/>
                      </a:lnTo>
                      <a:lnTo>
                        <a:pt x="600" y="839"/>
                      </a:lnTo>
                      <a:cubicBezTo>
                        <a:pt x="480" y="1019"/>
                        <a:pt x="300" y="1199"/>
                        <a:pt x="240" y="1439"/>
                      </a:cubicBezTo>
                      <a:cubicBezTo>
                        <a:pt x="60" y="1679"/>
                        <a:pt x="0" y="2039"/>
                        <a:pt x="0" y="2338"/>
                      </a:cubicBezTo>
                      <a:cubicBezTo>
                        <a:pt x="60" y="2998"/>
                        <a:pt x="420" y="3657"/>
                        <a:pt x="1020" y="4017"/>
                      </a:cubicBezTo>
                      <a:cubicBezTo>
                        <a:pt x="1499" y="4317"/>
                        <a:pt x="2099" y="4617"/>
                        <a:pt x="2699" y="4737"/>
                      </a:cubicBezTo>
                      <a:cubicBezTo>
                        <a:pt x="2938" y="4797"/>
                        <a:pt x="3238" y="4857"/>
                        <a:pt x="3478" y="4916"/>
                      </a:cubicBezTo>
                      <a:lnTo>
                        <a:pt x="3838" y="4976"/>
                      </a:lnTo>
                      <a:lnTo>
                        <a:pt x="3898" y="4976"/>
                      </a:lnTo>
                      <a:cubicBezTo>
                        <a:pt x="4018" y="5036"/>
                        <a:pt x="3898" y="5036"/>
                        <a:pt x="3898" y="5036"/>
                      </a:cubicBezTo>
                      <a:lnTo>
                        <a:pt x="3958" y="5036"/>
                      </a:lnTo>
                      <a:lnTo>
                        <a:pt x="3898" y="5096"/>
                      </a:lnTo>
                      <a:cubicBezTo>
                        <a:pt x="3538" y="5636"/>
                        <a:pt x="3418" y="6295"/>
                        <a:pt x="3418" y="6895"/>
                      </a:cubicBezTo>
                      <a:cubicBezTo>
                        <a:pt x="3478" y="7615"/>
                        <a:pt x="3778" y="8274"/>
                        <a:pt x="4257" y="8754"/>
                      </a:cubicBezTo>
                      <a:cubicBezTo>
                        <a:pt x="5037" y="9653"/>
                        <a:pt x="6176" y="10193"/>
                        <a:pt x="7375" y="10313"/>
                      </a:cubicBezTo>
                      <a:cubicBezTo>
                        <a:pt x="7551" y="10336"/>
                        <a:pt x="7715" y="10346"/>
                        <a:pt x="7865" y="10346"/>
                      </a:cubicBezTo>
                      <a:cubicBezTo>
                        <a:pt x="8486" y="10346"/>
                        <a:pt x="8874" y="10181"/>
                        <a:pt x="8874" y="10133"/>
                      </a:cubicBezTo>
                      <a:cubicBezTo>
                        <a:pt x="8814" y="10013"/>
                        <a:pt x="8215" y="10013"/>
                        <a:pt x="7435" y="9773"/>
                      </a:cubicBezTo>
                      <a:cubicBezTo>
                        <a:pt x="6476" y="9473"/>
                        <a:pt x="5636" y="8934"/>
                        <a:pt x="5037" y="8154"/>
                      </a:cubicBezTo>
                      <a:cubicBezTo>
                        <a:pt x="4737" y="7734"/>
                        <a:pt x="4557" y="7315"/>
                        <a:pt x="4557" y="6835"/>
                      </a:cubicBezTo>
                      <a:cubicBezTo>
                        <a:pt x="4617" y="6475"/>
                        <a:pt x="4737" y="6116"/>
                        <a:pt x="4977" y="5816"/>
                      </a:cubicBezTo>
                      <a:cubicBezTo>
                        <a:pt x="5037" y="5816"/>
                        <a:pt x="5037" y="5756"/>
                        <a:pt x="5037" y="5756"/>
                      </a:cubicBezTo>
                      <a:lnTo>
                        <a:pt x="5157" y="5636"/>
                      </a:lnTo>
                      <a:cubicBezTo>
                        <a:pt x="5217" y="5516"/>
                        <a:pt x="5157" y="5576"/>
                        <a:pt x="5337" y="5396"/>
                      </a:cubicBezTo>
                      <a:cubicBezTo>
                        <a:pt x="5516" y="5216"/>
                        <a:pt x="5756" y="5036"/>
                        <a:pt x="5996" y="4916"/>
                      </a:cubicBezTo>
                      <a:lnTo>
                        <a:pt x="7015" y="4137"/>
                      </a:lnTo>
                      <a:lnTo>
                        <a:pt x="7915" y="3537"/>
                      </a:lnTo>
                      <a:lnTo>
                        <a:pt x="8454" y="3178"/>
                      </a:lnTo>
                      <a:lnTo>
                        <a:pt x="8454" y="3178"/>
                      </a:lnTo>
                      <a:lnTo>
                        <a:pt x="7195" y="3358"/>
                      </a:lnTo>
                      <a:lnTo>
                        <a:pt x="5996" y="3478"/>
                      </a:lnTo>
                      <a:cubicBezTo>
                        <a:pt x="5516" y="3597"/>
                        <a:pt x="5097" y="3657"/>
                        <a:pt x="4617" y="3657"/>
                      </a:cubicBezTo>
                      <a:lnTo>
                        <a:pt x="3598" y="3657"/>
                      </a:lnTo>
                      <a:cubicBezTo>
                        <a:pt x="3358" y="3657"/>
                        <a:pt x="3118" y="3597"/>
                        <a:pt x="2878" y="3597"/>
                      </a:cubicBezTo>
                      <a:cubicBezTo>
                        <a:pt x="2399" y="3537"/>
                        <a:pt x="1979" y="3358"/>
                        <a:pt x="1499" y="3118"/>
                      </a:cubicBezTo>
                      <a:cubicBezTo>
                        <a:pt x="1140" y="2998"/>
                        <a:pt x="840" y="2638"/>
                        <a:pt x="780" y="2218"/>
                      </a:cubicBezTo>
                      <a:cubicBezTo>
                        <a:pt x="720" y="2039"/>
                        <a:pt x="780" y="1859"/>
                        <a:pt x="840" y="1679"/>
                      </a:cubicBezTo>
                      <a:cubicBezTo>
                        <a:pt x="900" y="1499"/>
                        <a:pt x="960" y="1319"/>
                        <a:pt x="1080" y="1139"/>
                      </a:cubicBezTo>
                      <a:lnTo>
                        <a:pt x="1320" y="719"/>
                      </a:lnTo>
                      <a:cubicBezTo>
                        <a:pt x="1439" y="600"/>
                        <a:pt x="1499" y="480"/>
                        <a:pt x="1619" y="360"/>
                      </a:cubicBezTo>
                      <a:cubicBezTo>
                        <a:pt x="1799" y="180"/>
                        <a:pt x="1799" y="60"/>
                        <a:pt x="17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1753;p33">
                  <a:extLst>
                    <a:ext uri="{FF2B5EF4-FFF2-40B4-BE49-F238E27FC236}">
                      <a16:creationId xmlns:a16="http://schemas.microsoft.com/office/drawing/2014/main" id="{48494027-70E1-4887-B08B-6403867BCDE2}"/>
                    </a:ext>
                  </a:extLst>
                </p:cNvPr>
                <p:cNvSpPr/>
                <p:nvPr/>
              </p:nvSpPr>
              <p:spPr>
                <a:xfrm>
                  <a:off x="4036300" y="2305151"/>
                  <a:ext cx="416259" cy="32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1819" extrusionOk="0">
                      <a:moveTo>
                        <a:pt x="14330" y="1"/>
                      </a:moveTo>
                      <a:cubicBezTo>
                        <a:pt x="14270" y="1"/>
                        <a:pt x="14330" y="241"/>
                        <a:pt x="14510" y="480"/>
                      </a:cubicBezTo>
                      <a:cubicBezTo>
                        <a:pt x="14570" y="600"/>
                        <a:pt x="14630" y="780"/>
                        <a:pt x="14690" y="1020"/>
                      </a:cubicBezTo>
                      <a:cubicBezTo>
                        <a:pt x="14750" y="1260"/>
                        <a:pt x="14810" y="1500"/>
                        <a:pt x="14870" y="1800"/>
                      </a:cubicBezTo>
                      <a:cubicBezTo>
                        <a:pt x="15110" y="3059"/>
                        <a:pt x="14510" y="4318"/>
                        <a:pt x="13431" y="4977"/>
                      </a:cubicBezTo>
                      <a:cubicBezTo>
                        <a:pt x="12292" y="5697"/>
                        <a:pt x="11093" y="6116"/>
                        <a:pt x="9774" y="6356"/>
                      </a:cubicBezTo>
                      <a:cubicBezTo>
                        <a:pt x="9234" y="6416"/>
                        <a:pt x="8754" y="6476"/>
                        <a:pt x="8455" y="6536"/>
                      </a:cubicBezTo>
                      <a:lnTo>
                        <a:pt x="7735" y="6596"/>
                      </a:lnTo>
                      <a:lnTo>
                        <a:pt x="5876" y="6836"/>
                      </a:lnTo>
                      <a:lnTo>
                        <a:pt x="6476" y="7615"/>
                      </a:lnTo>
                      <a:lnTo>
                        <a:pt x="6836" y="8095"/>
                      </a:lnTo>
                      <a:cubicBezTo>
                        <a:pt x="6896" y="8155"/>
                        <a:pt x="6956" y="8275"/>
                        <a:pt x="7016" y="8335"/>
                      </a:cubicBezTo>
                      <a:lnTo>
                        <a:pt x="7076" y="8515"/>
                      </a:lnTo>
                      <a:cubicBezTo>
                        <a:pt x="7195" y="8815"/>
                        <a:pt x="7195" y="9174"/>
                        <a:pt x="7016" y="9474"/>
                      </a:cubicBezTo>
                      <a:cubicBezTo>
                        <a:pt x="6776" y="9894"/>
                        <a:pt x="6356" y="10194"/>
                        <a:pt x="5936" y="10373"/>
                      </a:cubicBezTo>
                      <a:cubicBezTo>
                        <a:pt x="5397" y="10673"/>
                        <a:pt x="4857" y="10793"/>
                        <a:pt x="4258" y="10913"/>
                      </a:cubicBezTo>
                      <a:cubicBezTo>
                        <a:pt x="4009" y="10941"/>
                        <a:pt x="3761" y="10955"/>
                        <a:pt x="3515" y="10955"/>
                      </a:cubicBezTo>
                      <a:cubicBezTo>
                        <a:pt x="2691" y="10955"/>
                        <a:pt x="1892" y="10789"/>
                        <a:pt x="1200" y="10373"/>
                      </a:cubicBezTo>
                      <a:cubicBezTo>
                        <a:pt x="480" y="9954"/>
                        <a:pt x="181" y="9474"/>
                        <a:pt x="121" y="9474"/>
                      </a:cubicBezTo>
                      <a:cubicBezTo>
                        <a:pt x="1" y="9474"/>
                        <a:pt x="121" y="10134"/>
                        <a:pt x="900" y="10793"/>
                      </a:cubicBezTo>
                      <a:cubicBezTo>
                        <a:pt x="1790" y="11461"/>
                        <a:pt x="2939" y="11819"/>
                        <a:pt x="4058" y="11819"/>
                      </a:cubicBezTo>
                      <a:cubicBezTo>
                        <a:pt x="4145" y="11819"/>
                        <a:pt x="4231" y="11817"/>
                        <a:pt x="4318" y="11812"/>
                      </a:cubicBezTo>
                      <a:cubicBezTo>
                        <a:pt x="5037" y="11752"/>
                        <a:pt x="5697" y="11632"/>
                        <a:pt x="6356" y="11393"/>
                      </a:cubicBezTo>
                      <a:cubicBezTo>
                        <a:pt x="7076" y="11153"/>
                        <a:pt x="7675" y="10673"/>
                        <a:pt x="8095" y="10074"/>
                      </a:cubicBezTo>
                      <a:cubicBezTo>
                        <a:pt x="8455" y="9534"/>
                        <a:pt x="8574" y="8755"/>
                        <a:pt x="8335" y="8095"/>
                      </a:cubicBezTo>
                      <a:cubicBezTo>
                        <a:pt x="8311" y="8023"/>
                        <a:pt x="8296" y="7990"/>
                        <a:pt x="8288" y="7975"/>
                      </a:cubicBezTo>
                      <a:lnTo>
                        <a:pt x="8634" y="7975"/>
                      </a:lnTo>
                      <a:cubicBezTo>
                        <a:pt x="8934" y="7915"/>
                        <a:pt x="9414" y="7795"/>
                        <a:pt x="10013" y="7675"/>
                      </a:cubicBezTo>
                      <a:cubicBezTo>
                        <a:pt x="10673" y="7495"/>
                        <a:pt x="11273" y="7256"/>
                        <a:pt x="11932" y="7016"/>
                      </a:cubicBezTo>
                      <a:cubicBezTo>
                        <a:pt x="12652" y="6716"/>
                        <a:pt x="13371" y="6356"/>
                        <a:pt x="13971" y="5817"/>
                      </a:cubicBezTo>
                      <a:cubicBezTo>
                        <a:pt x="14630" y="5337"/>
                        <a:pt x="15170" y="4618"/>
                        <a:pt x="15410" y="3778"/>
                      </a:cubicBezTo>
                      <a:cubicBezTo>
                        <a:pt x="15410" y="3718"/>
                        <a:pt x="15469" y="3598"/>
                        <a:pt x="15469" y="3478"/>
                      </a:cubicBezTo>
                      <a:lnTo>
                        <a:pt x="15469" y="3239"/>
                      </a:lnTo>
                      <a:lnTo>
                        <a:pt x="15469" y="2639"/>
                      </a:lnTo>
                      <a:cubicBezTo>
                        <a:pt x="15410" y="2339"/>
                        <a:pt x="15350" y="2039"/>
                        <a:pt x="15290" y="1680"/>
                      </a:cubicBezTo>
                      <a:cubicBezTo>
                        <a:pt x="15170" y="1440"/>
                        <a:pt x="15110" y="1140"/>
                        <a:pt x="14990" y="960"/>
                      </a:cubicBezTo>
                      <a:cubicBezTo>
                        <a:pt x="14870" y="720"/>
                        <a:pt x="14750" y="540"/>
                        <a:pt x="14690" y="421"/>
                      </a:cubicBezTo>
                      <a:cubicBezTo>
                        <a:pt x="14510" y="121"/>
                        <a:pt x="14330" y="1"/>
                        <a:pt x="143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1754;p33">
                  <a:extLst>
                    <a:ext uri="{FF2B5EF4-FFF2-40B4-BE49-F238E27FC236}">
                      <a16:creationId xmlns:a16="http://schemas.microsoft.com/office/drawing/2014/main" id="{FEA69802-CA02-4E54-A52B-B6C03FC231CE}"/>
                    </a:ext>
                  </a:extLst>
                </p:cNvPr>
                <p:cNvSpPr/>
                <p:nvPr/>
              </p:nvSpPr>
              <p:spPr>
                <a:xfrm>
                  <a:off x="4364600" y="2171725"/>
                  <a:ext cx="389725" cy="5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9" h="21450" extrusionOk="0">
                      <a:moveTo>
                        <a:pt x="9173" y="1"/>
                      </a:moveTo>
                      <a:lnTo>
                        <a:pt x="9173" y="1"/>
                      </a:lnTo>
                      <a:cubicBezTo>
                        <a:pt x="9773" y="540"/>
                        <a:pt x="10432" y="1080"/>
                        <a:pt x="11092" y="1560"/>
                      </a:cubicBezTo>
                      <a:cubicBezTo>
                        <a:pt x="12411" y="2639"/>
                        <a:pt x="13490" y="4018"/>
                        <a:pt x="14090" y="5637"/>
                      </a:cubicBezTo>
                      <a:cubicBezTo>
                        <a:pt x="14390" y="6476"/>
                        <a:pt x="14390" y="7375"/>
                        <a:pt x="14210" y="8215"/>
                      </a:cubicBezTo>
                      <a:cubicBezTo>
                        <a:pt x="14030" y="8994"/>
                        <a:pt x="13730" y="9714"/>
                        <a:pt x="13370" y="10373"/>
                      </a:cubicBezTo>
                      <a:cubicBezTo>
                        <a:pt x="12951" y="11093"/>
                        <a:pt x="12531" y="11752"/>
                        <a:pt x="12051" y="12412"/>
                      </a:cubicBezTo>
                      <a:cubicBezTo>
                        <a:pt x="11632" y="13071"/>
                        <a:pt x="11152" y="13731"/>
                        <a:pt x="10672" y="14330"/>
                      </a:cubicBezTo>
                      <a:cubicBezTo>
                        <a:pt x="9593" y="15709"/>
                        <a:pt x="8334" y="16968"/>
                        <a:pt x="6955" y="18108"/>
                      </a:cubicBezTo>
                      <a:cubicBezTo>
                        <a:pt x="5516" y="19187"/>
                        <a:pt x="4017" y="20086"/>
                        <a:pt x="2338" y="20686"/>
                      </a:cubicBezTo>
                      <a:cubicBezTo>
                        <a:pt x="959" y="21165"/>
                        <a:pt x="0" y="21225"/>
                        <a:pt x="0" y="21345"/>
                      </a:cubicBezTo>
                      <a:cubicBezTo>
                        <a:pt x="331" y="21416"/>
                        <a:pt x="672" y="21450"/>
                        <a:pt x="1010" y="21450"/>
                      </a:cubicBezTo>
                      <a:cubicBezTo>
                        <a:pt x="1530" y="21450"/>
                        <a:pt x="2046" y="21371"/>
                        <a:pt x="2518" y="21225"/>
                      </a:cubicBezTo>
                      <a:cubicBezTo>
                        <a:pt x="4317" y="20746"/>
                        <a:pt x="6056" y="19966"/>
                        <a:pt x="7555" y="18947"/>
                      </a:cubicBezTo>
                      <a:cubicBezTo>
                        <a:pt x="9113" y="17868"/>
                        <a:pt x="10492" y="16609"/>
                        <a:pt x="11692" y="15170"/>
                      </a:cubicBezTo>
                      <a:cubicBezTo>
                        <a:pt x="12291" y="14510"/>
                        <a:pt x="12771" y="13851"/>
                        <a:pt x="13250" y="13191"/>
                      </a:cubicBezTo>
                      <a:cubicBezTo>
                        <a:pt x="13730" y="12472"/>
                        <a:pt x="14150" y="11752"/>
                        <a:pt x="14510" y="10973"/>
                      </a:cubicBezTo>
                      <a:cubicBezTo>
                        <a:pt x="14989" y="10193"/>
                        <a:pt x="15289" y="9354"/>
                        <a:pt x="15409" y="8455"/>
                      </a:cubicBezTo>
                      <a:cubicBezTo>
                        <a:pt x="15589" y="7375"/>
                        <a:pt x="15469" y="6296"/>
                        <a:pt x="15049" y="5337"/>
                      </a:cubicBezTo>
                      <a:cubicBezTo>
                        <a:pt x="14330" y="3598"/>
                        <a:pt x="13011" y="2099"/>
                        <a:pt x="11452" y="1080"/>
                      </a:cubicBezTo>
                      <a:cubicBezTo>
                        <a:pt x="10792" y="600"/>
                        <a:pt x="10013" y="181"/>
                        <a:pt x="91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1755;p33">
                  <a:extLst>
                    <a:ext uri="{FF2B5EF4-FFF2-40B4-BE49-F238E27FC236}">
                      <a16:creationId xmlns:a16="http://schemas.microsoft.com/office/drawing/2014/main" id="{98298CE6-288C-4FF3-8A02-81413620C55F}"/>
                    </a:ext>
                  </a:extLst>
                </p:cNvPr>
                <p:cNvSpPr/>
                <p:nvPr/>
              </p:nvSpPr>
              <p:spPr>
                <a:xfrm>
                  <a:off x="2171650" y="2331850"/>
                  <a:ext cx="539650" cy="4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6" h="19283" extrusionOk="0">
                      <a:moveTo>
                        <a:pt x="3838" y="1"/>
                      </a:moveTo>
                      <a:lnTo>
                        <a:pt x="3838" y="1"/>
                      </a:lnTo>
                      <a:cubicBezTo>
                        <a:pt x="3118" y="540"/>
                        <a:pt x="2519" y="1200"/>
                        <a:pt x="2039" y="1920"/>
                      </a:cubicBezTo>
                      <a:cubicBezTo>
                        <a:pt x="1440" y="2639"/>
                        <a:pt x="960" y="3418"/>
                        <a:pt x="540" y="4258"/>
                      </a:cubicBezTo>
                      <a:cubicBezTo>
                        <a:pt x="121" y="5277"/>
                        <a:pt x="1" y="6416"/>
                        <a:pt x="300" y="7555"/>
                      </a:cubicBezTo>
                      <a:cubicBezTo>
                        <a:pt x="540" y="8575"/>
                        <a:pt x="1080" y="9594"/>
                        <a:pt x="1799" y="10433"/>
                      </a:cubicBezTo>
                      <a:cubicBezTo>
                        <a:pt x="2339" y="11153"/>
                        <a:pt x="2998" y="11872"/>
                        <a:pt x="3658" y="12472"/>
                      </a:cubicBezTo>
                      <a:cubicBezTo>
                        <a:pt x="4258" y="13012"/>
                        <a:pt x="4737" y="13491"/>
                        <a:pt x="5097" y="13731"/>
                      </a:cubicBezTo>
                      <a:lnTo>
                        <a:pt x="5637" y="14211"/>
                      </a:lnTo>
                      <a:lnTo>
                        <a:pt x="6236" y="14690"/>
                      </a:lnTo>
                      <a:lnTo>
                        <a:pt x="6896" y="15170"/>
                      </a:lnTo>
                      <a:lnTo>
                        <a:pt x="7855" y="15770"/>
                      </a:lnTo>
                      <a:cubicBezTo>
                        <a:pt x="9534" y="16789"/>
                        <a:pt x="11332" y="17628"/>
                        <a:pt x="13191" y="18168"/>
                      </a:cubicBezTo>
                      <a:lnTo>
                        <a:pt x="14750" y="18588"/>
                      </a:lnTo>
                      <a:cubicBezTo>
                        <a:pt x="15230" y="18767"/>
                        <a:pt x="15769" y="18827"/>
                        <a:pt x="16249" y="18887"/>
                      </a:cubicBezTo>
                      <a:cubicBezTo>
                        <a:pt x="17148" y="19067"/>
                        <a:pt x="18048" y="19187"/>
                        <a:pt x="18947" y="19247"/>
                      </a:cubicBezTo>
                      <a:cubicBezTo>
                        <a:pt x="19276" y="19269"/>
                        <a:pt x="19597" y="19283"/>
                        <a:pt x="19916" y="19283"/>
                      </a:cubicBezTo>
                      <a:cubicBezTo>
                        <a:pt x="20469" y="19283"/>
                        <a:pt x="21015" y="19241"/>
                        <a:pt x="21585" y="19127"/>
                      </a:cubicBezTo>
                      <a:cubicBezTo>
                        <a:pt x="20746" y="18887"/>
                        <a:pt x="19906" y="18707"/>
                        <a:pt x="19067" y="18648"/>
                      </a:cubicBezTo>
                      <a:cubicBezTo>
                        <a:pt x="18168" y="18528"/>
                        <a:pt x="17328" y="18348"/>
                        <a:pt x="16429" y="18108"/>
                      </a:cubicBezTo>
                      <a:cubicBezTo>
                        <a:pt x="16009" y="17988"/>
                        <a:pt x="15469" y="17868"/>
                        <a:pt x="14990" y="17688"/>
                      </a:cubicBezTo>
                      <a:lnTo>
                        <a:pt x="13551" y="17209"/>
                      </a:lnTo>
                      <a:cubicBezTo>
                        <a:pt x="11812" y="16549"/>
                        <a:pt x="10133" y="15710"/>
                        <a:pt x="8574" y="14630"/>
                      </a:cubicBezTo>
                      <a:lnTo>
                        <a:pt x="7735" y="14091"/>
                      </a:lnTo>
                      <a:lnTo>
                        <a:pt x="7135" y="13551"/>
                      </a:lnTo>
                      <a:lnTo>
                        <a:pt x="6596" y="13072"/>
                      </a:lnTo>
                      <a:lnTo>
                        <a:pt x="6056" y="12652"/>
                      </a:lnTo>
                      <a:cubicBezTo>
                        <a:pt x="5637" y="12352"/>
                        <a:pt x="5097" y="11992"/>
                        <a:pt x="4557" y="11453"/>
                      </a:cubicBezTo>
                      <a:cubicBezTo>
                        <a:pt x="3898" y="10913"/>
                        <a:pt x="3238" y="10313"/>
                        <a:pt x="2699" y="9714"/>
                      </a:cubicBezTo>
                      <a:cubicBezTo>
                        <a:pt x="2039" y="8994"/>
                        <a:pt x="1559" y="8155"/>
                        <a:pt x="1260" y="7256"/>
                      </a:cubicBezTo>
                      <a:cubicBezTo>
                        <a:pt x="960" y="6356"/>
                        <a:pt x="960" y="5397"/>
                        <a:pt x="1320" y="4558"/>
                      </a:cubicBezTo>
                      <a:cubicBezTo>
                        <a:pt x="1619" y="3718"/>
                        <a:pt x="1979" y="2939"/>
                        <a:pt x="2459" y="2219"/>
                      </a:cubicBezTo>
                      <a:cubicBezTo>
                        <a:pt x="2998" y="1560"/>
                        <a:pt x="3478" y="780"/>
                        <a:pt x="38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1756;p33">
                  <a:extLst>
                    <a:ext uri="{FF2B5EF4-FFF2-40B4-BE49-F238E27FC236}">
                      <a16:creationId xmlns:a16="http://schemas.microsoft.com/office/drawing/2014/main" id="{33818EF6-B906-4899-97BE-E1315911ED0E}"/>
                    </a:ext>
                  </a:extLst>
                </p:cNvPr>
                <p:cNvSpPr/>
                <p:nvPr/>
              </p:nvSpPr>
              <p:spPr>
                <a:xfrm>
                  <a:off x="3880900" y="2803358"/>
                  <a:ext cx="529121" cy="66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4" h="15602" extrusionOk="0">
                      <a:moveTo>
                        <a:pt x="7562" y="0"/>
                      </a:moveTo>
                      <a:cubicBezTo>
                        <a:pt x="7560" y="0"/>
                        <a:pt x="7557" y="1"/>
                        <a:pt x="7556" y="1"/>
                      </a:cubicBezTo>
                      <a:cubicBezTo>
                        <a:pt x="7316" y="121"/>
                        <a:pt x="8155" y="2939"/>
                        <a:pt x="8635" y="5757"/>
                      </a:cubicBezTo>
                      <a:cubicBezTo>
                        <a:pt x="8815" y="7076"/>
                        <a:pt x="8935" y="8335"/>
                        <a:pt x="8875" y="9654"/>
                      </a:cubicBezTo>
                      <a:cubicBezTo>
                        <a:pt x="8875" y="10074"/>
                        <a:pt x="8815" y="10494"/>
                        <a:pt x="8755" y="10914"/>
                      </a:cubicBezTo>
                      <a:lnTo>
                        <a:pt x="8695" y="11393"/>
                      </a:lnTo>
                      <a:cubicBezTo>
                        <a:pt x="8695" y="11393"/>
                        <a:pt x="8695" y="11393"/>
                        <a:pt x="8695" y="11513"/>
                      </a:cubicBezTo>
                      <a:cubicBezTo>
                        <a:pt x="8635" y="11573"/>
                        <a:pt x="8635" y="11693"/>
                        <a:pt x="8635" y="11813"/>
                      </a:cubicBezTo>
                      <a:cubicBezTo>
                        <a:pt x="8515" y="12173"/>
                        <a:pt x="8395" y="12532"/>
                        <a:pt x="8275" y="12892"/>
                      </a:cubicBezTo>
                      <a:cubicBezTo>
                        <a:pt x="8035" y="13372"/>
                        <a:pt x="7735" y="13791"/>
                        <a:pt x="7316" y="14091"/>
                      </a:cubicBezTo>
                      <a:cubicBezTo>
                        <a:pt x="6776" y="14391"/>
                        <a:pt x="6177" y="14571"/>
                        <a:pt x="5517" y="14571"/>
                      </a:cubicBezTo>
                      <a:cubicBezTo>
                        <a:pt x="4258" y="14571"/>
                        <a:pt x="2939" y="14331"/>
                        <a:pt x="1800" y="13791"/>
                      </a:cubicBezTo>
                      <a:cubicBezTo>
                        <a:pt x="847" y="13455"/>
                        <a:pt x="313" y="13066"/>
                        <a:pt x="150" y="13066"/>
                      </a:cubicBezTo>
                      <a:cubicBezTo>
                        <a:pt x="138" y="13066"/>
                        <a:pt x="129" y="13068"/>
                        <a:pt x="121" y="13072"/>
                      </a:cubicBezTo>
                      <a:cubicBezTo>
                        <a:pt x="1" y="13132"/>
                        <a:pt x="541" y="13732"/>
                        <a:pt x="1500" y="14331"/>
                      </a:cubicBezTo>
                      <a:cubicBezTo>
                        <a:pt x="2759" y="15051"/>
                        <a:pt x="4078" y="15470"/>
                        <a:pt x="5517" y="15590"/>
                      </a:cubicBezTo>
                      <a:cubicBezTo>
                        <a:pt x="5616" y="15598"/>
                        <a:pt x="5716" y="15602"/>
                        <a:pt x="5817" y="15602"/>
                      </a:cubicBezTo>
                      <a:cubicBezTo>
                        <a:pt x="6508" y="15602"/>
                        <a:pt x="7227" y="15425"/>
                        <a:pt x="7855" y="15111"/>
                      </a:cubicBezTo>
                      <a:cubicBezTo>
                        <a:pt x="8515" y="14751"/>
                        <a:pt x="8995" y="14211"/>
                        <a:pt x="9354" y="13552"/>
                      </a:cubicBezTo>
                      <a:cubicBezTo>
                        <a:pt x="9594" y="13072"/>
                        <a:pt x="9774" y="12652"/>
                        <a:pt x="9894" y="12173"/>
                      </a:cubicBezTo>
                      <a:cubicBezTo>
                        <a:pt x="9954" y="11993"/>
                        <a:pt x="10014" y="11873"/>
                        <a:pt x="10014" y="11753"/>
                      </a:cubicBezTo>
                      <a:lnTo>
                        <a:pt x="10014" y="11633"/>
                      </a:lnTo>
                      <a:lnTo>
                        <a:pt x="10074" y="11093"/>
                      </a:lnTo>
                      <a:cubicBezTo>
                        <a:pt x="10134" y="10614"/>
                        <a:pt x="10134" y="10134"/>
                        <a:pt x="10134" y="9654"/>
                      </a:cubicBezTo>
                      <a:cubicBezTo>
                        <a:pt x="10074" y="8275"/>
                        <a:pt x="9894" y="6956"/>
                        <a:pt x="9534" y="5577"/>
                      </a:cubicBezTo>
                      <a:cubicBezTo>
                        <a:pt x="8882" y="2730"/>
                        <a:pt x="7760" y="0"/>
                        <a:pt x="75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1757;p33">
                  <a:extLst>
                    <a:ext uri="{FF2B5EF4-FFF2-40B4-BE49-F238E27FC236}">
                      <a16:creationId xmlns:a16="http://schemas.microsoft.com/office/drawing/2014/main" id="{C6203175-0138-48E3-8B03-1353AD2DEB36}"/>
                    </a:ext>
                  </a:extLst>
                </p:cNvPr>
                <p:cNvSpPr/>
                <p:nvPr/>
              </p:nvSpPr>
              <p:spPr>
                <a:xfrm>
                  <a:off x="4508850" y="2912413"/>
                  <a:ext cx="191900" cy="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3838" extrusionOk="0">
                      <a:moveTo>
                        <a:pt x="7495" y="0"/>
                      </a:moveTo>
                      <a:cubicBezTo>
                        <a:pt x="7375" y="0"/>
                        <a:pt x="7255" y="240"/>
                        <a:pt x="7076" y="660"/>
                      </a:cubicBezTo>
                      <a:cubicBezTo>
                        <a:pt x="6896" y="1079"/>
                        <a:pt x="6656" y="1499"/>
                        <a:pt x="6296" y="1859"/>
                      </a:cubicBezTo>
                      <a:cubicBezTo>
                        <a:pt x="5996" y="2099"/>
                        <a:pt x="5577" y="2338"/>
                        <a:pt x="5157" y="2398"/>
                      </a:cubicBezTo>
                      <a:cubicBezTo>
                        <a:pt x="4917" y="2458"/>
                        <a:pt x="4737" y="2458"/>
                        <a:pt x="4557" y="2458"/>
                      </a:cubicBezTo>
                      <a:lnTo>
                        <a:pt x="4377" y="2458"/>
                      </a:lnTo>
                      <a:cubicBezTo>
                        <a:pt x="4198" y="2518"/>
                        <a:pt x="4078" y="2518"/>
                        <a:pt x="3898" y="2518"/>
                      </a:cubicBezTo>
                      <a:cubicBezTo>
                        <a:pt x="3658" y="2548"/>
                        <a:pt x="3403" y="2563"/>
                        <a:pt x="3148" y="2563"/>
                      </a:cubicBezTo>
                      <a:cubicBezTo>
                        <a:pt x="2894" y="2563"/>
                        <a:pt x="2639" y="2548"/>
                        <a:pt x="2399" y="2518"/>
                      </a:cubicBezTo>
                      <a:cubicBezTo>
                        <a:pt x="1621" y="2477"/>
                        <a:pt x="843" y="2380"/>
                        <a:pt x="409" y="2380"/>
                      </a:cubicBezTo>
                      <a:cubicBezTo>
                        <a:pt x="207" y="2380"/>
                        <a:pt x="80" y="2401"/>
                        <a:pt x="61" y="2458"/>
                      </a:cubicBezTo>
                      <a:cubicBezTo>
                        <a:pt x="1" y="2638"/>
                        <a:pt x="1020" y="3178"/>
                        <a:pt x="2219" y="3538"/>
                      </a:cubicBezTo>
                      <a:cubicBezTo>
                        <a:pt x="2759" y="3717"/>
                        <a:pt x="3358" y="3777"/>
                        <a:pt x="3898" y="3837"/>
                      </a:cubicBezTo>
                      <a:lnTo>
                        <a:pt x="4737" y="3837"/>
                      </a:lnTo>
                      <a:cubicBezTo>
                        <a:pt x="5037" y="3777"/>
                        <a:pt x="5277" y="3717"/>
                        <a:pt x="5577" y="3597"/>
                      </a:cubicBezTo>
                      <a:cubicBezTo>
                        <a:pt x="6776" y="3178"/>
                        <a:pt x="7615" y="2039"/>
                        <a:pt x="7675" y="720"/>
                      </a:cubicBezTo>
                      <a:cubicBezTo>
                        <a:pt x="7615" y="300"/>
                        <a:pt x="7615" y="0"/>
                        <a:pt x="74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1758;p33">
                  <a:extLst>
                    <a:ext uri="{FF2B5EF4-FFF2-40B4-BE49-F238E27FC236}">
                      <a16:creationId xmlns:a16="http://schemas.microsoft.com/office/drawing/2014/main" id="{D07705E8-8EB8-4811-99C6-8420BB26C378}"/>
                    </a:ext>
                  </a:extLst>
                </p:cNvPr>
                <p:cNvSpPr/>
                <p:nvPr/>
              </p:nvSpPr>
              <p:spPr>
                <a:xfrm>
                  <a:off x="3483225" y="238550"/>
                  <a:ext cx="1343050" cy="199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2" h="79906" extrusionOk="0">
                      <a:moveTo>
                        <a:pt x="33559" y="0"/>
                      </a:moveTo>
                      <a:cubicBezTo>
                        <a:pt x="25038" y="0"/>
                        <a:pt x="10253" y="36497"/>
                        <a:pt x="10253" y="36497"/>
                      </a:cubicBezTo>
                      <a:cubicBezTo>
                        <a:pt x="7375" y="35178"/>
                        <a:pt x="4257" y="34398"/>
                        <a:pt x="1140" y="34218"/>
                      </a:cubicBezTo>
                      <a:lnTo>
                        <a:pt x="1140" y="34218"/>
                      </a:lnTo>
                      <a:cubicBezTo>
                        <a:pt x="1439" y="43812"/>
                        <a:pt x="0" y="53465"/>
                        <a:pt x="1020" y="63058"/>
                      </a:cubicBezTo>
                      <a:cubicBezTo>
                        <a:pt x="1716" y="69561"/>
                        <a:pt x="4824" y="76172"/>
                        <a:pt x="10706" y="76172"/>
                      </a:cubicBezTo>
                      <a:cubicBezTo>
                        <a:pt x="12416" y="76172"/>
                        <a:pt x="14360" y="75613"/>
                        <a:pt x="16548" y="74330"/>
                      </a:cubicBezTo>
                      <a:cubicBezTo>
                        <a:pt x="19096" y="72833"/>
                        <a:pt x="20696" y="72013"/>
                        <a:pt x="22329" y="72013"/>
                      </a:cubicBezTo>
                      <a:cubicBezTo>
                        <a:pt x="23770" y="72013"/>
                        <a:pt x="25236" y="72652"/>
                        <a:pt x="27401" y="74030"/>
                      </a:cubicBezTo>
                      <a:cubicBezTo>
                        <a:pt x="28691" y="74824"/>
                        <a:pt x="33640" y="79441"/>
                        <a:pt x="36359" y="79441"/>
                      </a:cubicBezTo>
                      <a:cubicBezTo>
                        <a:pt x="36924" y="79441"/>
                        <a:pt x="37393" y="79241"/>
                        <a:pt x="37713" y="78767"/>
                      </a:cubicBezTo>
                      <a:cubicBezTo>
                        <a:pt x="38964" y="76816"/>
                        <a:pt x="37586" y="74031"/>
                        <a:pt x="38869" y="74031"/>
                      </a:cubicBezTo>
                      <a:cubicBezTo>
                        <a:pt x="39124" y="74031"/>
                        <a:pt x="39485" y="74141"/>
                        <a:pt x="39992" y="74390"/>
                      </a:cubicBezTo>
                      <a:cubicBezTo>
                        <a:pt x="41970" y="75409"/>
                        <a:pt x="45148" y="78587"/>
                        <a:pt x="48026" y="79906"/>
                      </a:cubicBezTo>
                      <a:cubicBezTo>
                        <a:pt x="49105" y="79726"/>
                        <a:pt x="51923" y="78887"/>
                        <a:pt x="52702" y="76428"/>
                      </a:cubicBezTo>
                      <a:cubicBezTo>
                        <a:pt x="53722" y="73370"/>
                        <a:pt x="41011" y="56103"/>
                        <a:pt x="41011" y="56103"/>
                      </a:cubicBezTo>
                      <a:cubicBezTo>
                        <a:pt x="43109" y="44891"/>
                        <a:pt x="46887" y="5439"/>
                        <a:pt x="34655" y="223"/>
                      </a:cubicBezTo>
                      <a:cubicBezTo>
                        <a:pt x="34303" y="72"/>
                        <a:pt x="33937" y="0"/>
                        <a:pt x="335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1759;p33">
                  <a:extLst>
                    <a:ext uri="{FF2B5EF4-FFF2-40B4-BE49-F238E27FC236}">
                      <a16:creationId xmlns:a16="http://schemas.microsoft.com/office/drawing/2014/main" id="{55494975-4985-4593-A906-DEC2BEBEB52E}"/>
                    </a:ext>
                  </a:extLst>
                </p:cNvPr>
                <p:cNvSpPr/>
                <p:nvPr/>
              </p:nvSpPr>
              <p:spPr>
                <a:xfrm>
                  <a:off x="1984300" y="322675"/>
                  <a:ext cx="1355050" cy="18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02" h="75583" extrusionOk="0">
                      <a:moveTo>
                        <a:pt x="16796" y="1"/>
                      </a:moveTo>
                      <a:cubicBezTo>
                        <a:pt x="15845" y="1"/>
                        <a:pt x="14939" y="203"/>
                        <a:pt x="14091" y="635"/>
                      </a:cubicBezTo>
                      <a:cubicBezTo>
                        <a:pt x="1" y="7890"/>
                        <a:pt x="21405" y="51239"/>
                        <a:pt x="20086" y="52198"/>
                      </a:cubicBezTo>
                      <a:cubicBezTo>
                        <a:pt x="16609" y="54836"/>
                        <a:pt x="13011" y="62031"/>
                        <a:pt x="10373" y="68447"/>
                      </a:cubicBezTo>
                      <a:cubicBezTo>
                        <a:pt x="11021" y="68743"/>
                        <a:pt x="11704" y="68894"/>
                        <a:pt x="12381" y="68894"/>
                      </a:cubicBezTo>
                      <a:cubicBezTo>
                        <a:pt x="13208" y="68894"/>
                        <a:pt x="14024" y="68669"/>
                        <a:pt x="14750" y="68207"/>
                      </a:cubicBezTo>
                      <a:cubicBezTo>
                        <a:pt x="17131" y="66706"/>
                        <a:pt x="20316" y="63641"/>
                        <a:pt x="21953" y="63641"/>
                      </a:cubicBezTo>
                      <a:cubicBezTo>
                        <a:pt x="22212" y="63641"/>
                        <a:pt x="22432" y="63718"/>
                        <a:pt x="22604" y="63890"/>
                      </a:cubicBezTo>
                      <a:cubicBezTo>
                        <a:pt x="23863" y="65209"/>
                        <a:pt x="23384" y="73603"/>
                        <a:pt x="29979" y="75342"/>
                      </a:cubicBezTo>
                      <a:cubicBezTo>
                        <a:pt x="30583" y="75505"/>
                        <a:pt x="31189" y="75582"/>
                        <a:pt x="31794" y="75582"/>
                      </a:cubicBezTo>
                      <a:cubicBezTo>
                        <a:pt x="37849" y="75582"/>
                        <a:pt x="43796" y="67831"/>
                        <a:pt x="47067" y="61072"/>
                      </a:cubicBezTo>
                      <a:cubicBezTo>
                        <a:pt x="50364" y="54237"/>
                        <a:pt x="51264" y="36609"/>
                        <a:pt x="54202" y="31093"/>
                      </a:cubicBezTo>
                      <a:lnTo>
                        <a:pt x="54202" y="31093"/>
                      </a:lnTo>
                      <a:cubicBezTo>
                        <a:pt x="51743" y="31393"/>
                        <a:pt x="49285" y="31933"/>
                        <a:pt x="46947" y="32712"/>
                      </a:cubicBezTo>
                      <a:cubicBezTo>
                        <a:pt x="40939" y="21133"/>
                        <a:pt x="26522" y="1"/>
                        <a:pt x="16796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1760;p33">
                  <a:extLst>
                    <a:ext uri="{FF2B5EF4-FFF2-40B4-BE49-F238E27FC236}">
                      <a16:creationId xmlns:a16="http://schemas.microsoft.com/office/drawing/2014/main" id="{2DE96C87-F69E-4766-BA67-596777FA01FB}"/>
                    </a:ext>
                  </a:extLst>
                </p:cNvPr>
                <p:cNvSpPr/>
                <p:nvPr/>
              </p:nvSpPr>
              <p:spPr>
                <a:xfrm>
                  <a:off x="2766750" y="1610000"/>
                  <a:ext cx="133425" cy="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3176" extrusionOk="0">
                      <a:moveTo>
                        <a:pt x="2428" y="1"/>
                      </a:moveTo>
                      <a:cubicBezTo>
                        <a:pt x="2353" y="1"/>
                        <a:pt x="2278" y="16"/>
                        <a:pt x="2219" y="46"/>
                      </a:cubicBezTo>
                      <a:lnTo>
                        <a:pt x="2039" y="46"/>
                      </a:lnTo>
                      <a:cubicBezTo>
                        <a:pt x="1799" y="106"/>
                        <a:pt x="1619" y="166"/>
                        <a:pt x="1439" y="286"/>
                      </a:cubicBezTo>
                      <a:cubicBezTo>
                        <a:pt x="959" y="525"/>
                        <a:pt x="660" y="885"/>
                        <a:pt x="360" y="1305"/>
                      </a:cubicBezTo>
                      <a:cubicBezTo>
                        <a:pt x="120" y="1665"/>
                        <a:pt x="0" y="2144"/>
                        <a:pt x="60" y="2624"/>
                      </a:cubicBezTo>
                      <a:cubicBezTo>
                        <a:pt x="120" y="2984"/>
                        <a:pt x="240" y="3163"/>
                        <a:pt x="360" y="3163"/>
                      </a:cubicBezTo>
                      <a:cubicBezTo>
                        <a:pt x="383" y="3171"/>
                        <a:pt x="407" y="3175"/>
                        <a:pt x="431" y="3175"/>
                      </a:cubicBezTo>
                      <a:cubicBezTo>
                        <a:pt x="587" y="3175"/>
                        <a:pt x="743" y="3012"/>
                        <a:pt x="899" y="2804"/>
                      </a:cubicBezTo>
                      <a:cubicBezTo>
                        <a:pt x="1079" y="2624"/>
                        <a:pt x="1259" y="2444"/>
                        <a:pt x="1499" y="2324"/>
                      </a:cubicBezTo>
                      <a:cubicBezTo>
                        <a:pt x="1739" y="2204"/>
                        <a:pt x="1919" y="2144"/>
                        <a:pt x="2159" y="2144"/>
                      </a:cubicBezTo>
                      <a:lnTo>
                        <a:pt x="2398" y="2144"/>
                      </a:lnTo>
                      <a:cubicBezTo>
                        <a:pt x="2518" y="2084"/>
                        <a:pt x="2638" y="2024"/>
                        <a:pt x="2698" y="2024"/>
                      </a:cubicBezTo>
                      <a:cubicBezTo>
                        <a:pt x="2998" y="1964"/>
                        <a:pt x="3298" y="1904"/>
                        <a:pt x="3598" y="1844"/>
                      </a:cubicBezTo>
                      <a:cubicBezTo>
                        <a:pt x="3817" y="1824"/>
                        <a:pt x="4044" y="1824"/>
                        <a:pt x="4255" y="1824"/>
                      </a:cubicBezTo>
                      <a:lnTo>
                        <a:pt x="4255" y="1824"/>
                      </a:lnTo>
                      <a:cubicBezTo>
                        <a:pt x="4677" y="1824"/>
                        <a:pt x="5036" y="1824"/>
                        <a:pt x="5156" y="1665"/>
                      </a:cubicBezTo>
                      <a:cubicBezTo>
                        <a:pt x="5336" y="1425"/>
                        <a:pt x="4737" y="765"/>
                        <a:pt x="3897" y="345"/>
                      </a:cubicBezTo>
                      <a:cubicBezTo>
                        <a:pt x="3478" y="166"/>
                        <a:pt x="3058" y="46"/>
                        <a:pt x="2638" y="46"/>
                      </a:cubicBezTo>
                      <a:cubicBezTo>
                        <a:pt x="2578" y="16"/>
                        <a:pt x="2503" y="1"/>
                        <a:pt x="2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1761;p33">
                  <a:extLst>
                    <a:ext uri="{FF2B5EF4-FFF2-40B4-BE49-F238E27FC236}">
                      <a16:creationId xmlns:a16="http://schemas.microsoft.com/office/drawing/2014/main" id="{DEA25446-2CD6-4709-80C7-F60BAB23C320}"/>
                    </a:ext>
                  </a:extLst>
                </p:cNvPr>
                <p:cNvSpPr/>
                <p:nvPr/>
              </p:nvSpPr>
              <p:spPr>
                <a:xfrm>
                  <a:off x="3763525" y="1643550"/>
                  <a:ext cx="133425" cy="7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3100" extrusionOk="0">
                      <a:moveTo>
                        <a:pt x="2209" y="0"/>
                      </a:moveTo>
                      <a:cubicBezTo>
                        <a:pt x="1833" y="0"/>
                        <a:pt x="1439" y="68"/>
                        <a:pt x="1080" y="203"/>
                      </a:cubicBezTo>
                      <a:cubicBezTo>
                        <a:pt x="660" y="382"/>
                        <a:pt x="300" y="742"/>
                        <a:pt x="120" y="1162"/>
                      </a:cubicBezTo>
                      <a:cubicBezTo>
                        <a:pt x="0" y="1522"/>
                        <a:pt x="0" y="1762"/>
                        <a:pt x="120" y="1821"/>
                      </a:cubicBezTo>
                      <a:cubicBezTo>
                        <a:pt x="166" y="1867"/>
                        <a:pt x="229" y="1887"/>
                        <a:pt x="303" y="1887"/>
                      </a:cubicBezTo>
                      <a:cubicBezTo>
                        <a:pt x="423" y="1887"/>
                        <a:pt x="572" y="1836"/>
                        <a:pt x="720" y="1762"/>
                      </a:cubicBezTo>
                      <a:cubicBezTo>
                        <a:pt x="960" y="1702"/>
                        <a:pt x="1259" y="1642"/>
                        <a:pt x="1499" y="1642"/>
                      </a:cubicBezTo>
                      <a:cubicBezTo>
                        <a:pt x="1739" y="1702"/>
                        <a:pt x="1919" y="1762"/>
                        <a:pt x="2159" y="1881"/>
                      </a:cubicBezTo>
                      <a:lnTo>
                        <a:pt x="2399" y="2061"/>
                      </a:lnTo>
                      <a:cubicBezTo>
                        <a:pt x="2399" y="2061"/>
                        <a:pt x="2519" y="2061"/>
                        <a:pt x="2758" y="2121"/>
                      </a:cubicBezTo>
                      <a:cubicBezTo>
                        <a:pt x="3058" y="2241"/>
                        <a:pt x="3358" y="2301"/>
                        <a:pt x="3598" y="2481"/>
                      </a:cubicBezTo>
                      <a:cubicBezTo>
                        <a:pt x="4132" y="2695"/>
                        <a:pt x="4667" y="3099"/>
                        <a:pt x="4947" y="3099"/>
                      </a:cubicBezTo>
                      <a:cubicBezTo>
                        <a:pt x="4981" y="3099"/>
                        <a:pt x="5011" y="3094"/>
                        <a:pt x="5037" y="3081"/>
                      </a:cubicBezTo>
                      <a:cubicBezTo>
                        <a:pt x="5336" y="3021"/>
                        <a:pt x="5157" y="2061"/>
                        <a:pt x="4617" y="1402"/>
                      </a:cubicBezTo>
                      <a:cubicBezTo>
                        <a:pt x="4377" y="1042"/>
                        <a:pt x="4077" y="682"/>
                        <a:pt x="3718" y="442"/>
                      </a:cubicBezTo>
                      <a:cubicBezTo>
                        <a:pt x="3598" y="323"/>
                        <a:pt x="3478" y="263"/>
                        <a:pt x="3358" y="203"/>
                      </a:cubicBezTo>
                      <a:lnTo>
                        <a:pt x="3238" y="83"/>
                      </a:lnTo>
                      <a:cubicBezTo>
                        <a:pt x="2998" y="23"/>
                        <a:pt x="2818" y="23"/>
                        <a:pt x="2578" y="23"/>
                      </a:cubicBezTo>
                      <a:cubicBezTo>
                        <a:pt x="2459" y="8"/>
                        <a:pt x="2335" y="0"/>
                        <a:pt x="2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1762;p33">
                  <a:extLst>
                    <a:ext uri="{FF2B5EF4-FFF2-40B4-BE49-F238E27FC236}">
                      <a16:creationId xmlns:a16="http://schemas.microsoft.com/office/drawing/2014/main" id="{19FBEF89-70CF-47A9-B8A7-CC1915651B59}"/>
                    </a:ext>
                  </a:extLst>
                </p:cNvPr>
                <p:cNvSpPr/>
                <p:nvPr/>
              </p:nvSpPr>
              <p:spPr>
                <a:xfrm>
                  <a:off x="2107225" y="453175"/>
                  <a:ext cx="887375" cy="110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5" h="44281" extrusionOk="0">
                      <a:moveTo>
                        <a:pt x="9418" y="1"/>
                      </a:moveTo>
                      <a:cubicBezTo>
                        <a:pt x="8762" y="1"/>
                        <a:pt x="8157" y="182"/>
                        <a:pt x="7615" y="571"/>
                      </a:cubicBezTo>
                      <a:cubicBezTo>
                        <a:pt x="0" y="6147"/>
                        <a:pt x="16248" y="44280"/>
                        <a:pt x="16248" y="44280"/>
                      </a:cubicBezTo>
                      <a:cubicBezTo>
                        <a:pt x="16428" y="43141"/>
                        <a:pt x="21405" y="41282"/>
                        <a:pt x="21405" y="41282"/>
                      </a:cubicBezTo>
                      <a:cubicBezTo>
                        <a:pt x="20445" y="39663"/>
                        <a:pt x="19666" y="37925"/>
                        <a:pt x="19126" y="36126"/>
                      </a:cubicBezTo>
                      <a:cubicBezTo>
                        <a:pt x="18906" y="35362"/>
                        <a:pt x="19218" y="35089"/>
                        <a:pt x="19780" y="35089"/>
                      </a:cubicBezTo>
                      <a:cubicBezTo>
                        <a:pt x="21202" y="35089"/>
                        <a:pt x="24223" y="36845"/>
                        <a:pt x="24223" y="36845"/>
                      </a:cubicBezTo>
                      <a:cubicBezTo>
                        <a:pt x="24223" y="36845"/>
                        <a:pt x="21704" y="33368"/>
                        <a:pt x="21525" y="30550"/>
                      </a:cubicBezTo>
                      <a:cubicBezTo>
                        <a:pt x="21464" y="29572"/>
                        <a:pt x="21778" y="29206"/>
                        <a:pt x="22282" y="29206"/>
                      </a:cubicBezTo>
                      <a:cubicBezTo>
                        <a:pt x="23785" y="29206"/>
                        <a:pt x="26981" y="32469"/>
                        <a:pt x="26981" y="32469"/>
                      </a:cubicBezTo>
                      <a:cubicBezTo>
                        <a:pt x="26981" y="32469"/>
                        <a:pt x="25662" y="30610"/>
                        <a:pt x="25482" y="27013"/>
                      </a:cubicBezTo>
                      <a:cubicBezTo>
                        <a:pt x="25437" y="26330"/>
                        <a:pt x="25757" y="26053"/>
                        <a:pt x="26308" y="26053"/>
                      </a:cubicBezTo>
                      <a:cubicBezTo>
                        <a:pt x="28710" y="26053"/>
                        <a:pt x="35495" y="31329"/>
                        <a:pt x="35495" y="31329"/>
                      </a:cubicBezTo>
                      <a:cubicBezTo>
                        <a:pt x="35495" y="31329"/>
                        <a:pt x="18044" y="1"/>
                        <a:pt x="9418" y="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1763;p33">
                  <a:extLst>
                    <a:ext uri="{FF2B5EF4-FFF2-40B4-BE49-F238E27FC236}">
                      <a16:creationId xmlns:a16="http://schemas.microsoft.com/office/drawing/2014/main" id="{51700EDC-336A-4942-BAA9-0DF84F52AB52}"/>
                    </a:ext>
                  </a:extLst>
                </p:cNvPr>
                <p:cNvSpPr/>
                <p:nvPr/>
              </p:nvSpPr>
              <p:spPr>
                <a:xfrm>
                  <a:off x="2107225" y="453525"/>
                  <a:ext cx="535125" cy="110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5" h="44267" extrusionOk="0">
                      <a:moveTo>
                        <a:pt x="9394" y="1"/>
                      </a:moveTo>
                      <a:cubicBezTo>
                        <a:pt x="8747" y="1"/>
                        <a:pt x="8151" y="177"/>
                        <a:pt x="7615" y="557"/>
                      </a:cubicBezTo>
                      <a:cubicBezTo>
                        <a:pt x="0" y="6133"/>
                        <a:pt x="16248" y="44266"/>
                        <a:pt x="16248" y="44266"/>
                      </a:cubicBezTo>
                      <a:cubicBezTo>
                        <a:pt x="16428" y="43127"/>
                        <a:pt x="21405" y="41268"/>
                        <a:pt x="21405" y="41268"/>
                      </a:cubicBezTo>
                      <a:cubicBezTo>
                        <a:pt x="20445" y="39589"/>
                        <a:pt x="19666" y="37911"/>
                        <a:pt x="19126" y="36112"/>
                      </a:cubicBezTo>
                      <a:cubicBezTo>
                        <a:pt x="18899" y="35339"/>
                        <a:pt x="19189" y="35083"/>
                        <a:pt x="19735" y="35083"/>
                      </a:cubicBezTo>
                      <a:cubicBezTo>
                        <a:pt x="19908" y="35083"/>
                        <a:pt x="20108" y="35109"/>
                        <a:pt x="20325" y="35153"/>
                      </a:cubicBezTo>
                      <a:cubicBezTo>
                        <a:pt x="16428" y="24181"/>
                        <a:pt x="11452" y="7872"/>
                        <a:pt x="14929" y="2776"/>
                      </a:cubicBezTo>
                      <a:cubicBezTo>
                        <a:pt x="12882" y="1070"/>
                        <a:pt x="10986" y="1"/>
                        <a:pt x="9394" y="1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1764;p33">
                  <a:extLst>
                    <a:ext uri="{FF2B5EF4-FFF2-40B4-BE49-F238E27FC236}">
                      <a16:creationId xmlns:a16="http://schemas.microsoft.com/office/drawing/2014/main" id="{09D0D3B7-49E1-4BD3-AB8D-13B530E07EF7}"/>
                    </a:ext>
                  </a:extLst>
                </p:cNvPr>
                <p:cNvSpPr/>
                <p:nvPr/>
              </p:nvSpPr>
              <p:spPr>
                <a:xfrm>
                  <a:off x="3862450" y="430500"/>
                  <a:ext cx="747975" cy="112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9" h="44828" extrusionOk="0">
                      <a:moveTo>
                        <a:pt x="20092" y="1"/>
                      </a:moveTo>
                      <a:cubicBezTo>
                        <a:pt x="11582" y="1"/>
                        <a:pt x="0" y="35834"/>
                        <a:pt x="0" y="35834"/>
                      </a:cubicBezTo>
                      <a:cubicBezTo>
                        <a:pt x="0" y="35834"/>
                        <a:pt x="6357" y="28526"/>
                        <a:pt x="8567" y="28526"/>
                      </a:cubicBezTo>
                      <a:cubicBezTo>
                        <a:pt x="8960" y="28526"/>
                        <a:pt x="9221" y="28756"/>
                        <a:pt x="9294" y="29299"/>
                      </a:cubicBezTo>
                      <a:cubicBezTo>
                        <a:pt x="9654" y="31337"/>
                        <a:pt x="9414" y="33376"/>
                        <a:pt x="8634" y="35294"/>
                      </a:cubicBezTo>
                      <a:cubicBezTo>
                        <a:pt x="8634" y="35294"/>
                        <a:pt x="11508" y="30860"/>
                        <a:pt x="12943" y="30860"/>
                      </a:cubicBezTo>
                      <a:cubicBezTo>
                        <a:pt x="13374" y="30860"/>
                        <a:pt x="13675" y="31259"/>
                        <a:pt x="13731" y="32296"/>
                      </a:cubicBezTo>
                      <a:cubicBezTo>
                        <a:pt x="13851" y="35114"/>
                        <a:pt x="12112" y="39072"/>
                        <a:pt x="12112" y="39072"/>
                      </a:cubicBezTo>
                      <a:cubicBezTo>
                        <a:pt x="12112" y="39072"/>
                        <a:pt x="15127" y="36411"/>
                        <a:pt x="16410" y="36411"/>
                      </a:cubicBezTo>
                      <a:cubicBezTo>
                        <a:pt x="16795" y="36411"/>
                        <a:pt x="17024" y="36650"/>
                        <a:pt x="16968" y="37273"/>
                      </a:cubicBezTo>
                      <a:cubicBezTo>
                        <a:pt x="16788" y="39191"/>
                        <a:pt x="16369" y="40990"/>
                        <a:pt x="15769" y="42789"/>
                      </a:cubicBezTo>
                      <a:cubicBezTo>
                        <a:pt x="15769" y="42789"/>
                        <a:pt x="20985" y="43748"/>
                        <a:pt x="21405" y="44827"/>
                      </a:cubicBezTo>
                      <a:cubicBezTo>
                        <a:pt x="21405" y="44827"/>
                        <a:pt x="29919" y="4236"/>
                        <a:pt x="21345" y="279"/>
                      </a:cubicBezTo>
                      <a:cubicBezTo>
                        <a:pt x="20936" y="91"/>
                        <a:pt x="20518" y="1"/>
                        <a:pt x="20092" y="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1765;p33">
                  <a:extLst>
                    <a:ext uri="{FF2B5EF4-FFF2-40B4-BE49-F238E27FC236}">
                      <a16:creationId xmlns:a16="http://schemas.microsoft.com/office/drawing/2014/main" id="{1D790ECF-1931-41AB-BF06-D33A2A9F8A36}"/>
                    </a:ext>
                  </a:extLst>
                </p:cNvPr>
                <p:cNvSpPr/>
                <p:nvPr/>
              </p:nvSpPr>
              <p:spPr>
                <a:xfrm>
                  <a:off x="4288150" y="432550"/>
                  <a:ext cx="329775" cy="11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1" h="44806" extrusionOk="0">
                      <a:moveTo>
                        <a:pt x="3392" y="1"/>
                      </a:moveTo>
                      <a:cubicBezTo>
                        <a:pt x="2370" y="1"/>
                        <a:pt x="1305" y="502"/>
                        <a:pt x="240" y="1396"/>
                      </a:cubicBezTo>
                      <a:cubicBezTo>
                        <a:pt x="6356" y="6553"/>
                        <a:pt x="1559" y="34613"/>
                        <a:pt x="0" y="43007"/>
                      </a:cubicBezTo>
                      <a:cubicBezTo>
                        <a:pt x="1499" y="43366"/>
                        <a:pt x="4377" y="44026"/>
                        <a:pt x="4677" y="44805"/>
                      </a:cubicBezTo>
                      <a:cubicBezTo>
                        <a:pt x="4677" y="44805"/>
                        <a:pt x="13191" y="4214"/>
                        <a:pt x="4617" y="257"/>
                      </a:cubicBezTo>
                      <a:cubicBezTo>
                        <a:pt x="4218" y="84"/>
                        <a:pt x="3809" y="1"/>
                        <a:pt x="3392" y="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9" name="Google Shape;1766;p33">
                  <a:extLst>
                    <a:ext uri="{FF2B5EF4-FFF2-40B4-BE49-F238E27FC236}">
                      <a16:creationId xmlns:a16="http://schemas.microsoft.com/office/drawing/2014/main" id="{874CAB5A-26B0-4156-9AF9-28611A775FD6}"/>
                    </a:ext>
                  </a:extLst>
                </p:cNvPr>
                <p:cNvSpPr/>
                <p:nvPr/>
              </p:nvSpPr>
              <p:spPr>
                <a:xfrm>
                  <a:off x="3857950" y="1134475"/>
                  <a:ext cx="259350" cy="2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4" h="10673" extrusionOk="0">
                      <a:moveTo>
                        <a:pt x="8095" y="0"/>
                      </a:moveTo>
                      <a:cubicBezTo>
                        <a:pt x="7915" y="60"/>
                        <a:pt x="7735" y="120"/>
                        <a:pt x="7555" y="180"/>
                      </a:cubicBezTo>
                      <a:cubicBezTo>
                        <a:pt x="7135" y="420"/>
                        <a:pt x="6716" y="660"/>
                        <a:pt x="6356" y="960"/>
                      </a:cubicBezTo>
                      <a:cubicBezTo>
                        <a:pt x="5337" y="1799"/>
                        <a:pt x="4318" y="2758"/>
                        <a:pt x="3418" y="3778"/>
                      </a:cubicBezTo>
                      <a:cubicBezTo>
                        <a:pt x="1500" y="5936"/>
                        <a:pt x="1" y="8514"/>
                        <a:pt x="61" y="8514"/>
                      </a:cubicBezTo>
                      <a:cubicBezTo>
                        <a:pt x="63" y="8517"/>
                        <a:pt x="67" y="8518"/>
                        <a:pt x="71" y="8518"/>
                      </a:cubicBezTo>
                      <a:cubicBezTo>
                        <a:pt x="154" y="8518"/>
                        <a:pt x="513" y="7936"/>
                        <a:pt x="1200" y="7135"/>
                      </a:cubicBezTo>
                      <a:cubicBezTo>
                        <a:pt x="1859" y="6236"/>
                        <a:pt x="2819" y="5157"/>
                        <a:pt x="3838" y="4137"/>
                      </a:cubicBezTo>
                      <a:cubicBezTo>
                        <a:pt x="4737" y="3118"/>
                        <a:pt x="5697" y="2279"/>
                        <a:pt x="6776" y="1499"/>
                      </a:cubicBezTo>
                      <a:cubicBezTo>
                        <a:pt x="7076" y="1259"/>
                        <a:pt x="7435" y="1020"/>
                        <a:pt x="7855" y="900"/>
                      </a:cubicBezTo>
                      <a:cubicBezTo>
                        <a:pt x="7975" y="780"/>
                        <a:pt x="8095" y="780"/>
                        <a:pt x="8215" y="720"/>
                      </a:cubicBezTo>
                      <a:lnTo>
                        <a:pt x="8574" y="720"/>
                      </a:lnTo>
                      <a:cubicBezTo>
                        <a:pt x="8934" y="780"/>
                        <a:pt x="9234" y="1020"/>
                        <a:pt x="9354" y="1379"/>
                      </a:cubicBezTo>
                      <a:cubicBezTo>
                        <a:pt x="9714" y="2219"/>
                        <a:pt x="9534" y="3718"/>
                        <a:pt x="9234" y="5097"/>
                      </a:cubicBezTo>
                      <a:cubicBezTo>
                        <a:pt x="8934" y="6416"/>
                        <a:pt x="8574" y="7675"/>
                        <a:pt x="8155" y="8934"/>
                      </a:cubicBezTo>
                      <a:cubicBezTo>
                        <a:pt x="7915" y="9534"/>
                        <a:pt x="7735" y="10073"/>
                        <a:pt x="7615" y="10673"/>
                      </a:cubicBezTo>
                      <a:cubicBezTo>
                        <a:pt x="7915" y="10193"/>
                        <a:pt x="8215" y="9653"/>
                        <a:pt x="8395" y="9054"/>
                      </a:cubicBezTo>
                      <a:cubicBezTo>
                        <a:pt x="8934" y="7795"/>
                        <a:pt x="9354" y="6536"/>
                        <a:pt x="9714" y="5217"/>
                      </a:cubicBezTo>
                      <a:cubicBezTo>
                        <a:pt x="10073" y="3838"/>
                        <a:pt x="10373" y="2339"/>
                        <a:pt x="9953" y="1080"/>
                      </a:cubicBezTo>
                      <a:cubicBezTo>
                        <a:pt x="9834" y="780"/>
                        <a:pt x="9654" y="540"/>
                        <a:pt x="9414" y="360"/>
                      </a:cubicBezTo>
                      <a:cubicBezTo>
                        <a:pt x="9234" y="180"/>
                        <a:pt x="8994" y="6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1767;p33">
                  <a:extLst>
                    <a:ext uri="{FF2B5EF4-FFF2-40B4-BE49-F238E27FC236}">
                      <a16:creationId xmlns:a16="http://schemas.microsoft.com/office/drawing/2014/main" id="{D38AB97A-8D84-4754-A7D5-BE60C303C145}"/>
                    </a:ext>
                  </a:extLst>
                </p:cNvPr>
                <p:cNvSpPr/>
                <p:nvPr/>
              </p:nvSpPr>
              <p:spPr>
                <a:xfrm>
                  <a:off x="4076800" y="1198925"/>
                  <a:ext cx="143925" cy="2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7" h="10314" extrusionOk="0">
                      <a:moveTo>
                        <a:pt x="4557" y="0"/>
                      </a:moveTo>
                      <a:cubicBezTo>
                        <a:pt x="4257" y="60"/>
                        <a:pt x="3957" y="180"/>
                        <a:pt x="3718" y="360"/>
                      </a:cubicBezTo>
                      <a:cubicBezTo>
                        <a:pt x="3238" y="660"/>
                        <a:pt x="2818" y="1020"/>
                        <a:pt x="2459" y="1499"/>
                      </a:cubicBezTo>
                      <a:cubicBezTo>
                        <a:pt x="1499" y="2579"/>
                        <a:pt x="660" y="3778"/>
                        <a:pt x="0" y="5097"/>
                      </a:cubicBezTo>
                      <a:cubicBezTo>
                        <a:pt x="1" y="5098"/>
                        <a:pt x="3" y="5098"/>
                        <a:pt x="4" y="5098"/>
                      </a:cubicBezTo>
                      <a:cubicBezTo>
                        <a:pt x="101" y="5098"/>
                        <a:pt x="1344" y="3334"/>
                        <a:pt x="2818" y="1859"/>
                      </a:cubicBezTo>
                      <a:cubicBezTo>
                        <a:pt x="3178" y="1439"/>
                        <a:pt x="3598" y="1140"/>
                        <a:pt x="4017" y="900"/>
                      </a:cubicBezTo>
                      <a:cubicBezTo>
                        <a:pt x="4197" y="780"/>
                        <a:pt x="4377" y="720"/>
                        <a:pt x="4557" y="660"/>
                      </a:cubicBezTo>
                      <a:cubicBezTo>
                        <a:pt x="4677" y="660"/>
                        <a:pt x="4797" y="720"/>
                        <a:pt x="4797" y="840"/>
                      </a:cubicBezTo>
                      <a:cubicBezTo>
                        <a:pt x="4917" y="1080"/>
                        <a:pt x="4977" y="1320"/>
                        <a:pt x="5037" y="1559"/>
                      </a:cubicBezTo>
                      <a:lnTo>
                        <a:pt x="5037" y="1919"/>
                      </a:lnTo>
                      <a:lnTo>
                        <a:pt x="5037" y="2279"/>
                      </a:lnTo>
                      <a:cubicBezTo>
                        <a:pt x="5037" y="2579"/>
                        <a:pt x="4977" y="2938"/>
                        <a:pt x="4977" y="3238"/>
                      </a:cubicBezTo>
                      <a:cubicBezTo>
                        <a:pt x="4857" y="4197"/>
                        <a:pt x="4677" y="5157"/>
                        <a:pt x="4377" y="6116"/>
                      </a:cubicBezTo>
                      <a:cubicBezTo>
                        <a:pt x="4077" y="7135"/>
                        <a:pt x="3718" y="8215"/>
                        <a:pt x="3478" y="8934"/>
                      </a:cubicBezTo>
                      <a:cubicBezTo>
                        <a:pt x="3298" y="9354"/>
                        <a:pt x="3238" y="9833"/>
                        <a:pt x="3178" y="10313"/>
                      </a:cubicBezTo>
                      <a:cubicBezTo>
                        <a:pt x="3418" y="9893"/>
                        <a:pt x="3598" y="9474"/>
                        <a:pt x="3778" y="9054"/>
                      </a:cubicBezTo>
                      <a:cubicBezTo>
                        <a:pt x="4077" y="8275"/>
                        <a:pt x="4497" y="7315"/>
                        <a:pt x="4857" y="6236"/>
                      </a:cubicBezTo>
                      <a:cubicBezTo>
                        <a:pt x="5217" y="5277"/>
                        <a:pt x="5516" y="4317"/>
                        <a:pt x="5636" y="3298"/>
                      </a:cubicBezTo>
                      <a:cubicBezTo>
                        <a:pt x="5696" y="2938"/>
                        <a:pt x="5696" y="2639"/>
                        <a:pt x="5756" y="2279"/>
                      </a:cubicBezTo>
                      <a:lnTo>
                        <a:pt x="5756" y="1919"/>
                      </a:lnTo>
                      <a:lnTo>
                        <a:pt x="5756" y="1499"/>
                      </a:lnTo>
                      <a:cubicBezTo>
                        <a:pt x="5696" y="1140"/>
                        <a:pt x="5576" y="720"/>
                        <a:pt x="5396" y="420"/>
                      </a:cubicBezTo>
                      <a:cubicBezTo>
                        <a:pt x="5217" y="120"/>
                        <a:pt x="4857" y="0"/>
                        <a:pt x="45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1768;p33">
                  <a:extLst>
                    <a:ext uri="{FF2B5EF4-FFF2-40B4-BE49-F238E27FC236}">
                      <a16:creationId xmlns:a16="http://schemas.microsoft.com/office/drawing/2014/main" id="{FDF45D04-B897-4CDE-90CC-88DB044418BB}"/>
                    </a:ext>
                  </a:extLst>
                </p:cNvPr>
                <p:cNvSpPr/>
                <p:nvPr/>
              </p:nvSpPr>
              <p:spPr>
                <a:xfrm>
                  <a:off x="4171225" y="1331225"/>
                  <a:ext cx="242850" cy="2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4" h="11077" extrusionOk="0">
                      <a:moveTo>
                        <a:pt x="3932" y="0"/>
                      </a:moveTo>
                      <a:cubicBezTo>
                        <a:pt x="3759" y="0"/>
                        <a:pt x="3584" y="34"/>
                        <a:pt x="3418" y="105"/>
                      </a:cubicBezTo>
                      <a:cubicBezTo>
                        <a:pt x="3118" y="225"/>
                        <a:pt x="2759" y="404"/>
                        <a:pt x="2459" y="584"/>
                      </a:cubicBezTo>
                      <a:cubicBezTo>
                        <a:pt x="1979" y="944"/>
                        <a:pt x="1500" y="1364"/>
                        <a:pt x="1080" y="1843"/>
                      </a:cubicBezTo>
                      <a:cubicBezTo>
                        <a:pt x="600" y="2263"/>
                        <a:pt x="240" y="2743"/>
                        <a:pt x="1" y="3342"/>
                      </a:cubicBezTo>
                      <a:cubicBezTo>
                        <a:pt x="420" y="2863"/>
                        <a:pt x="840" y="2443"/>
                        <a:pt x="1260" y="2023"/>
                      </a:cubicBezTo>
                      <a:cubicBezTo>
                        <a:pt x="1739" y="1664"/>
                        <a:pt x="2219" y="1244"/>
                        <a:pt x="2699" y="944"/>
                      </a:cubicBezTo>
                      <a:cubicBezTo>
                        <a:pt x="2998" y="764"/>
                        <a:pt x="3238" y="644"/>
                        <a:pt x="3598" y="584"/>
                      </a:cubicBezTo>
                      <a:cubicBezTo>
                        <a:pt x="3718" y="524"/>
                        <a:pt x="3838" y="494"/>
                        <a:pt x="3958" y="494"/>
                      </a:cubicBezTo>
                      <a:cubicBezTo>
                        <a:pt x="4078" y="494"/>
                        <a:pt x="4198" y="524"/>
                        <a:pt x="4317" y="584"/>
                      </a:cubicBezTo>
                      <a:cubicBezTo>
                        <a:pt x="4617" y="1004"/>
                        <a:pt x="4677" y="1544"/>
                        <a:pt x="4557" y="2023"/>
                      </a:cubicBezTo>
                      <a:cubicBezTo>
                        <a:pt x="4497" y="2563"/>
                        <a:pt x="4437" y="3043"/>
                        <a:pt x="4317" y="3522"/>
                      </a:cubicBezTo>
                      <a:cubicBezTo>
                        <a:pt x="4078" y="4302"/>
                        <a:pt x="3898" y="4841"/>
                        <a:pt x="3898" y="4841"/>
                      </a:cubicBezTo>
                      <a:lnTo>
                        <a:pt x="3658" y="5501"/>
                      </a:lnTo>
                      <a:cubicBezTo>
                        <a:pt x="3598" y="5741"/>
                        <a:pt x="3538" y="5980"/>
                        <a:pt x="3418" y="6220"/>
                      </a:cubicBezTo>
                      <a:cubicBezTo>
                        <a:pt x="3418" y="6340"/>
                        <a:pt x="3358" y="6400"/>
                        <a:pt x="3358" y="6460"/>
                      </a:cubicBezTo>
                      <a:cubicBezTo>
                        <a:pt x="3298" y="6520"/>
                        <a:pt x="3298" y="6580"/>
                        <a:pt x="3238" y="6700"/>
                      </a:cubicBezTo>
                      <a:lnTo>
                        <a:pt x="2819" y="7599"/>
                      </a:lnTo>
                      <a:lnTo>
                        <a:pt x="3898" y="7599"/>
                      </a:lnTo>
                      <a:lnTo>
                        <a:pt x="4497" y="7659"/>
                      </a:lnTo>
                      <a:cubicBezTo>
                        <a:pt x="4917" y="7659"/>
                        <a:pt x="5337" y="7719"/>
                        <a:pt x="5756" y="7839"/>
                      </a:cubicBezTo>
                      <a:cubicBezTo>
                        <a:pt x="6596" y="8019"/>
                        <a:pt x="7375" y="8379"/>
                        <a:pt x="8035" y="8858"/>
                      </a:cubicBezTo>
                      <a:cubicBezTo>
                        <a:pt x="8634" y="9218"/>
                        <a:pt x="9054" y="9758"/>
                        <a:pt x="9354" y="10357"/>
                      </a:cubicBezTo>
                      <a:cubicBezTo>
                        <a:pt x="9594" y="10777"/>
                        <a:pt x="9654" y="11077"/>
                        <a:pt x="9714" y="11077"/>
                      </a:cubicBezTo>
                      <a:cubicBezTo>
                        <a:pt x="9714" y="11077"/>
                        <a:pt x="9714" y="11017"/>
                        <a:pt x="9714" y="10837"/>
                      </a:cubicBezTo>
                      <a:cubicBezTo>
                        <a:pt x="9654" y="10657"/>
                        <a:pt x="9654" y="10417"/>
                        <a:pt x="9534" y="10237"/>
                      </a:cubicBezTo>
                      <a:cubicBezTo>
                        <a:pt x="9294" y="9578"/>
                        <a:pt x="8874" y="9038"/>
                        <a:pt x="8275" y="8559"/>
                      </a:cubicBezTo>
                      <a:cubicBezTo>
                        <a:pt x="7555" y="8019"/>
                        <a:pt x="6776" y="7599"/>
                        <a:pt x="5876" y="7359"/>
                      </a:cubicBezTo>
                      <a:cubicBezTo>
                        <a:pt x="5457" y="7240"/>
                        <a:pt x="4977" y="7180"/>
                        <a:pt x="4557" y="7120"/>
                      </a:cubicBezTo>
                      <a:cubicBezTo>
                        <a:pt x="4317" y="7000"/>
                        <a:pt x="4018" y="7000"/>
                        <a:pt x="3898" y="7000"/>
                      </a:cubicBezTo>
                      <a:lnTo>
                        <a:pt x="3838" y="7000"/>
                      </a:lnTo>
                      <a:lnTo>
                        <a:pt x="3898" y="6940"/>
                      </a:lnTo>
                      <a:cubicBezTo>
                        <a:pt x="3958" y="6760"/>
                        <a:pt x="3958" y="6640"/>
                        <a:pt x="4018" y="6520"/>
                      </a:cubicBezTo>
                      <a:lnTo>
                        <a:pt x="4317" y="5741"/>
                      </a:lnTo>
                      <a:cubicBezTo>
                        <a:pt x="4497" y="5381"/>
                        <a:pt x="4557" y="5141"/>
                        <a:pt x="4557" y="5141"/>
                      </a:cubicBezTo>
                      <a:cubicBezTo>
                        <a:pt x="4557" y="5141"/>
                        <a:pt x="4737" y="4541"/>
                        <a:pt x="4917" y="3702"/>
                      </a:cubicBezTo>
                      <a:cubicBezTo>
                        <a:pt x="5037" y="3162"/>
                        <a:pt x="5157" y="2683"/>
                        <a:pt x="5157" y="2143"/>
                      </a:cubicBezTo>
                      <a:cubicBezTo>
                        <a:pt x="5217" y="1843"/>
                        <a:pt x="5217" y="1484"/>
                        <a:pt x="5157" y="1184"/>
                      </a:cubicBezTo>
                      <a:cubicBezTo>
                        <a:pt x="5157" y="824"/>
                        <a:pt x="4977" y="464"/>
                        <a:pt x="4677" y="225"/>
                      </a:cubicBezTo>
                      <a:cubicBezTo>
                        <a:pt x="4459" y="79"/>
                        <a:pt x="4198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1769;p33">
                  <a:extLst>
                    <a:ext uri="{FF2B5EF4-FFF2-40B4-BE49-F238E27FC236}">
                      <a16:creationId xmlns:a16="http://schemas.microsoft.com/office/drawing/2014/main" id="{512F4FDE-414E-44A6-95ED-7539A02FD6E3}"/>
                    </a:ext>
                  </a:extLst>
                </p:cNvPr>
                <p:cNvSpPr/>
                <p:nvPr/>
              </p:nvSpPr>
              <p:spPr>
                <a:xfrm>
                  <a:off x="2730775" y="1095500"/>
                  <a:ext cx="280325" cy="2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0433" extrusionOk="0">
                      <a:moveTo>
                        <a:pt x="1799" y="0"/>
                      </a:moveTo>
                      <a:cubicBezTo>
                        <a:pt x="1619" y="0"/>
                        <a:pt x="1439" y="0"/>
                        <a:pt x="1319" y="60"/>
                      </a:cubicBezTo>
                      <a:cubicBezTo>
                        <a:pt x="1079" y="180"/>
                        <a:pt x="840" y="300"/>
                        <a:pt x="720" y="480"/>
                      </a:cubicBezTo>
                      <a:cubicBezTo>
                        <a:pt x="480" y="720"/>
                        <a:pt x="360" y="1020"/>
                        <a:pt x="300" y="1320"/>
                      </a:cubicBezTo>
                      <a:cubicBezTo>
                        <a:pt x="0" y="2579"/>
                        <a:pt x="540" y="4018"/>
                        <a:pt x="1079" y="5337"/>
                      </a:cubicBezTo>
                      <a:cubicBezTo>
                        <a:pt x="1679" y="6596"/>
                        <a:pt x="2278" y="7795"/>
                        <a:pt x="2998" y="8934"/>
                      </a:cubicBezTo>
                      <a:cubicBezTo>
                        <a:pt x="3298" y="9474"/>
                        <a:pt x="3658" y="9953"/>
                        <a:pt x="4077" y="10433"/>
                      </a:cubicBezTo>
                      <a:cubicBezTo>
                        <a:pt x="3837" y="9893"/>
                        <a:pt x="3538" y="9354"/>
                        <a:pt x="3238" y="8814"/>
                      </a:cubicBezTo>
                      <a:cubicBezTo>
                        <a:pt x="2638" y="7615"/>
                        <a:pt x="2039" y="6416"/>
                        <a:pt x="1559" y="5157"/>
                      </a:cubicBezTo>
                      <a:cubicBezTo>
                        <a:pt x="1079" y="3838"/>
                        <a:pt x="660" y="2399"/>
                        <a:pt x="899" y="1439"/>
                      </a:cubicBezTo>
                      <a:cubicBezTo>
                        <a:pt x="959" y="1140"/>
                        <a:pt x="1199" y="840"/>
                        <a:pt x="1559" y="720"/>
                      </a:cubicBezTo>
                      <a:cubicBezTo>
                        <a:pt x="1619" y="690"/>
                        <a:pt x="1679" y="675"/>
                        <a:pt x="1739" y="675"/>
                      </a:cubicBezTo>
                      <a:cubicBezTo>
                        <a:pt x="1799" y="675"/>
                        <a:pt x="1859" y="690"/>
                        <a:pt x="1919" y="720"/>
                      </a:cubicBezTo>
                      <a:cubicBezTo>
                        <a:pt x="2039" y="720"/>
                        <a:pt x="2159" y="720"/>
                        <a:pt x="2338" y="780"/>
                      </a:cubicBezTo>
                      <a:cubicBezTo>
                        <a:pt x="2698" y="900"/>
                        <a:pt x="3118" y="1020"/>
                        <a:pt x="3478" y="1200"/>
                      </a:cubicBezTo>
                      <a:cubicBezTo>
                        <a:pt x="4617" y="1859"/>
                        <a:pt x="5756" y="2579"/>
                        <a:pt x="6775" y="3358"/>
                      </a:cubicBezTo>
                      <a:cubicBezTo>
                        <a:pt x="7914" y="4257"/>
                        <a:pt x="8994" y="5217"/>
                        <a:pt x="9833" y="5936"/>
                      </a:cubicBezTo>
                      <a:cubicBezTo>
                        <a:pt x="10612" y="6656"/>
                        <a:pt x="11092" y="7195"/>
                        <a:pt x="11152" y="7195"/>
                      </a:cubicBezTo>
                      <a:cubicBezTo>
                        <a:pt x="11212" y="7135"/>
                        <a:pt x="9353" y="4857"/>
                        <a:pt x="7075" y="2998"/>
                      </a:cubicBezTo>
                      <a:cubicBezTo>
                        <a:pt x="6056" y="2099"/>
                        <a:pt x="4977" y="1320"/>
                        <a:pt x="3777" y="600"/>
                      </a:cubicBezTo>
                      <a:cubicBezTo>
                        <a:pt x="3358" y="420"/>
                        <a:pt x="2938" y="240"/>
                        <a:pt x="2518" y="120"/>
                      </a:cubicBezTo>
                      <a:cubicBezTo>
                        <a:pt x="2338" y="60"/>
                        <a:pt x="2099" y="0"/>
                        <a:pt x="191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1770;p33">
                  <a:extLst>
                    <a:ext uri="{FF2B5EF4-FFF2-40B4-BE49-F238E27FC236}">
                      <a16:creationId xmlns:a16="http://schemas.microsoft.com/office/drawing/2014/main" id="{C8045BC2-4913-4D5D-92BA-A94C604CCE42}"/>
                    </a:ext>
                  </a:extLst>
                </p:cNvPr>
                <p:cNvSpPr/>
                <p:nvPr/>
              </p:nvSpPr>
              <p:spPr>
                <a:xfrm>
                  <a:off x="2636325" y="1176450"/>
                  <a:ext cx="155925" cy="2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7" h="10013" extrusionOk="0">
                      <a:moveTo>
                        <a:pt x="1020" y="0"/>
                      </a:moveTo>
                      <a:cubicBezTo>
                        <a:pt x="660" y="0"/>
                        <a:pt x="361" y="240"/>
                        <a:pt x="241" y="540"/>
                      </a:cubicBezTo>
                      <a:cubicBezTo>
                        <a:pt x="61" y="899"/>
                        <a:pt x="1" y="1259"/>
                        <a:pt x="61" y="1619"/>
                      </a:cubicBezTo>
                      <a:lnTo>
                        <a:pt x="61" y="2039"/>
                      </a:lnTo>
                      <a:cubicBezTo>
                        <a:pt x="61" y="2039"/>
                        <a:pt x="61" y="2159"/>
                        <a:pt x="121" y="2398"/>
                      </a:cubicBezTo>
                      <a:cubicBezTo>
                        <a:pt x="181" y="2758"/>
                        <a:pt x="241" y="3118"/>
                        <a:pt x="361" y="3418"/>
                      </a:cubicBezTo>
                      <a:cubicBezTo>
                        <a:pt x="660" y="4377"/>
                        <a:pt x="1080" y="5336"/>
                        <a:pt x="1560" y="6236"/>
                      </a:cubicBezTo>
                      <a:cubicBezTo>
                        <a:pt x="2039" y="7195"/>
                        <a:pt x="2639" y="8094"/>
                        <a:pt x="3059" y="8814"/>
                      </a:cubicBezTo>
                      <a:cubicBezTo>
                        <a:pt x="3239" y="9234"/>
                        <a:pt x="3538" y="9653"/>
                        <a:pt x="3898" y="10013"/>
                      </a:cubicBezTo>
                      <a:cubicBezTo>
                        <a:pt x="3778" y="9533"/>
                        <a:pt x="3598" y="9114"/>
                        <a:pt x="3358" y="8694"/>
                      </a:cubicBezTo>
                      <a:cubicBezTo>
                        <a:pt x="2999" y="7974"/>
                        <a:pt x="2519" y="7015"/>
                        <a:pt x="2039" y="6056"/>
                      </a:cubicBezTo>
                      <a:cubicBezTo>
                        <a:pt x="1620" y="5156"/>
                        <a:pt x="1320" y="4197"/>
                        <a:pt x="1020" y="3298"/>
                      </a:cubicBezTo>
                      <a:cubicBezTo>
                        <a:pt x="960" y="2938"/>
                        <a:pt x="900" y="2638"/>
                        <a:pt x="840" y="2338"/>
                      </a:cubicBezTo>
                      <a:cubicBezTo>
                        <a:pt x="840" y="2099"/>
                        <a:pt x="780" y="1979"/>
                        <a:pt x="780" y="1979"/>
                      </a:cubicBezTo>
                      <a:cubicBezTo>
                        <a:pt x="780" y="1979"/>
                        <a:pt x="780" y="1859"/>
                        <a:pt x="780" y="1619"/>
                      </a:cubicBezTo>
                      <a:cubicBezTo>
                        <a:pt x="720" y="1379"/>
                        <a:pt x="720" y="1079"/>
                        <a:pt x="840" y="840"/>
                      </a:cubicBezTo>
                      <a:cubicBezTo>
                        <a:pt x="840" y="720"/>
                        <a:pt x="960" y="660"/>
                        <a:pt x="1080" y="660"/>
                      </a:cubicBezTo>
                      <a:cubicBezTo>
                        <a:pt x="1260" y="660"/>
                        <a:pt x="1440" y="720"/>
                        <a:pt x="1620" y="780"/>
                      </a:cubicBezTo>
                      <a:cubicBezTo>
                        <a:pt x="2099" y="959"/>
                        <a:pt x="2519" y="1199"/>
                        <a:pt x="2939" y="1499"/>
                      </a:cubicBezTo>
                      <a:cubicBezTo>
                        <a:pt x="4645" y="2793"/>
                        <a:pt x="6120" y="4319"/>
                        <a:pt x="6231" y="4319"/>
                      </a:cubicBezTo>
                      <a:cubicBezTo>
                        <a:pt x="6234" y="4319"/>
                        <a:pt x="6235" y="4318"/>
                        <a:pt x="6236" y="4317"/>
                      </a:cubicBezTo>
                      <a:cubicBezTo>
                        <a:pt x="5397" y="3118"/>
                        <a:pt x="4378" y="2039"/>
                        <a:pt x="3239" y="1139"/>
                      </a:cubicBezTo>
                      <a:cubicBezTo>
                        <a:pt x="2819" y="780"/>
                        <a:pt x="2339" y="480"/>
                        <a:pt x="1860" y="180"/>
                      </a:cubicBezTo>
                      <a:cubicBezTo>
                        <a:pt x="1620" y="60"/>
                        <a:pt x="1320" y="0"/>
                        <a:pt x="1020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1771;p33">
                  <a:extLst>
                    <a:ext uri="{FF2B5EF4-FFF2-40B4-BE49-F238E27FC236}">
                      <a16:creationId xmlns:a16="http://schemas.microsoft.com/office/drawing/2014/main" id="{284BAD22-F072-4D47-A5C7-2749ACDE41E1}"/>
                    </a:ext>
                  </a:extLst>
                </p:cNvPr>
                <p:cNvSpPr/>
                <p:nvPr/>
              </p:nvSpPr>
              <p:spPr>
                <a:xfrm>
                  <a:off x="2499925" y="1319200"/>
                  <a:ext cx="211375" cy="29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5" h="11858" extrusionOk="0">
                      <a:moveTo>
                        <a:pt x="4259" y="0"/>
                      </a:moveTo>
                      <a:cubicBezTo>
                        <a:pt x="3929" y="0"/>
                        <a:pt x="3641" y="123"/>
                        <a:pt x="3418" y="346"/>
                      </a:cubicBezTo>
                      <a:cubicBezTo>
                        <a:pt x="3179" y="646"/>
                        <a:pt x="3059" y="1005"/>
                        <a:pt x="3119" y="1365"/>
                      </a:cubicBezTo>
                      <a:cubicBezTo>
                        <a:pt x="3119" y="1665"/>
                        <a:pt x="3119" y="1965"/>
                        <a:pt x="3179" y="2264"/>
                      </a:cubicBezTo>
                      <a:cubicBezTo>
                        <a:pt x="3298" y="2804"/>
                        <a:pt x="3478" y="3284"/>
                        <a:pt x="3658" y="3763"/>
                      </a:cubicBezTo>
                      <a:cubicBezTo>
                        <a:pt x="4018" y="4603"/>
                        <a:pt x="4258" y="5142"/>
                        <a:pt x="4258" y="5142"/>
                      </a:cubicBezTo>
                      <a:lnTo>
                        <a:pt x="4617" y="5742"/>
                      </a:lnTo>
                      <a:lnTo>
                        <a:pt x="4977" y="6461"/>
                      </a:lnTo>
                      <a:lnTo>
                        <a:pt x="5217" y="6821"/>
                      </a:lnTo>
                      <a:lnTo>
                        <a:pt x="5277" y="6881"/>
                      </a:lnTo>
                      <a:lnTo>
                        <a:pt x="5157" y="6881"/>
                      </a:lnTo>
                      <a:cubicBezTo>
                        <a:pt x="4977" y="6941"/>
                        <a:pt x="4737" y="7001"/>
                        <a:pt x="4558" y="7061"/>
                      </a:cubicBezTo>
                      <a:cubicBezTo>
                        <a:pt x="4138" y="7181"/>
                        <a:pt x="3718" y="7361"/>
                        <a:pt x="3298" y="7541"/>
                      </a:cubicBezTo>
                      <a:cubicBezTo>
                        <a:pt x="2459" y="7900"/>
                        <a:pt x="1680" y="8440"/>
                        <a:pt x="1080" y="9100"/>
                      </a:cubicBezTo>
                      <a:cubicBezTo>
                        <a:pt x="600" y="9639"/>
                        <a:pt x="241" y="10239"/>
                        <a:pt x="121" y="10958"/>
                      </a:cubicBezTo>
                      <a:cubicBezTo>
                        <a:pt x="61" y="11138"/>
                        <a:pt x="61" y="11378"/>
                        <a:pt x="61" y="11558"/>
                      </a:cubicBezTo>
                      <a:cubicBezTo>
                        <a:pt x="1" y="11798"/>
                        <a:pt x="1" y="11858"/>
                        <a:pt x="61" y="11858"/>
                      </a:cubicBezTo>
                      <a:cubicBezTo>
                        <a:pt x="121" y="11858"/>
                        <a:pt x="121" y="11558"/>
                        <a:pt x="241" y="11078"/>
                      </a:cubicBezTo>
                      <a:cubicBezTo>
                        <a:pt x="480" y="10419"/>
                        <a:pt x="840" y="9819"/>
                        <a:pt x="1320" y="9399"/>
                      </a:cubicBezTo>
                      <a:cubicBezTo>
                        <a:pt x="1919" y="8800"/>
                        <a:pt x="2639" y="8380"/>
                        <a:pt x="3478" y="8080"/>
                      </a:cubicBezTo>
                      <a:cubicBezTo>
                        <a:pt x="3838" y="7900"/>
                        <a:pt x="4258" y="7780"/>
                        <a:pt x="4677" y="7661"/>
                      </a:cubicBezTo>
                      <a:cubicBezTo>
                        <a:pt x="4857" y="7601"/>
                        <a:pt x="5037" y="7541"/>
                        <a:pt x="5277" y="7541"/>
                      </a:cubicBezTo>
                      <a:lnTo>
                        <a:pt x="6296" y="7361"/>
                      </a:lnTo>
                      <a:lnTo>
                        <a:pt x="5817" y="6581"/>
                      </a:lnTo>
                      <a:cubicBezTo>
                        <a:pt x="5697" y="6401"/>
                        <a:pt x="5697" y="6401"/>
                        <a:pt x="5637" y="6282"/>
                      </a:cubicBezTo>
                      <a:lnTo>
                        <a:pt x="5517" y="6102"/>
                      </a:lnTo>
                      <a:cubicBezTo>
                        <a:pt x="5397" y="5862"/>
                        <a:pt x="5277" y="5622"/>
                        <a:pt x="5157" y="5442"/>
                      </a:cubicBezTo>
                      <a:lnTo>
                        <a:pt x="4857" y="4843"/>
                      </a:lnTo>
                      <a:cubicBezTo>
                        <a:pt x="4857" y="4843"/>
                        <a:pt x="4617" y="4303"/>
                        <a:pt x="4258" y="3524"/>
                      </a:cubicBezTo>
                      <a:cubicBezTo>
                        <a:pt x="4018" y="3104"/>
                        <a:pt x="3898" y="2624"/>
                        <a:pt x="3778" y="2145"/>
                      </a:cubicBezTo>
                      <a:cubicBezTo>
                        <a:pt x="3538" y="1665"/>
                        <a:pt x="3598" y="1125"/>
                        <a:pt x="3778" y="706"/>
                      </a:cubicBezTo>
                      <a:cubicBezTo>
                        <a:pt x="3958" y="571"/>
                        <a:pt x="4138" y="503"/>
                        <a:pt x="4343" y="503"/>
                      </a:cubicBezTo>
                      <a:cubicBezTo>
                        <a:pt x="4411" y="503"/>
                        <a:pt x="4483" y="511"/>
                        <a:pt x="4558" y="526"/>
                      </a:cubicBezTo>
                      <a:cubicBezTo>
                        <a:pt x="4857" y="586"/>
                        <a:pt x="5157" y="646"/>
                        <a:pt x="5457" y="825"/>
                      </a:cubicBezTo>
                      <a:cubicBezTo>
                        <a:pt x="5996" y="1065"/>
                        <a:pt x="6536" y="1305"/>
                        <a:pt x="7016" y="1665"/>
                      </a:cubicBezTo>
                      <a:cubicBezTo>
                        <a:pt x="7555" y="2025"/>
                        <a:pt x="7975" y="2384"/>
                        <a:pt x="8455" y="2744"/>
                      </a:cubicBezTo>
                      <a:cubicBezTo>
                        <a:pt x="8155" y="2204"/>
                        <a:pt x="7735" y="1725"/>
                        <a:pt x="7196" y="1425"/>
                      </a:cubicBezTo>
                      <a:cubicBezTo>
                        <a:pt x="6716" y="1005"/>
                        <a:pt x="6176" y="706"/>
                        <a:pt x="5637" y="406"/>
                      </a:cubicBezTo>
                      <a:cubicBezTo>
                        <a:pt x="5277" y="226"/>
                        <a:pt x="4977" y="106"/>
                        <a:pt x="4617" y="46"/>
                      </a:cubicBezTo>
                      <a:cubicBezTo>
                        <a:pt x="4494" y="15"/>
                        <a:pt x="4374" y="0"/>
                        <a:pt x="4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1772;p33">
                  <a:extLst>
                    <a:ext uri="{FF2B5EF4-FFF2-40B4-BE49-F238E27FC236}">
                      <a16:creationId xmlns:a16="http://schemas.microsoft.com/office/drawing/2014/main" id="{5D3923AB-2B4C-4134-BC4C-E2E07E3BAE65}"/>
                    </a:ext>
                  </a:extLst>
                </p:cNvPr>
                <p:cNvSpPr/>
                <p:nvPr/>
              </p:nvSpPr>
              <p:spPr>
                <a:xfrm>
                  <a:off x="2658825" y="1776000"/>
                  <a:ext cx="529125" cy="4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5" h="17450" extrusionOk="0">
                      <a:moveTo>
                        <a:pt x="21165" y="1"/>
                      </a:moveTo>
                      <a:lnTo>
                        <a:pt x="21165" y="1"/>
                      </a:lnTo>
                      <a:cubicBezTo>
                        <a:pt x="18124" y="4621"/>
                        <a:pt x="9835" y="15972"/>
                        <a:pt x="2308" y="15972"/>
                      </a:cubicBezTo>
                      <a:cubicBezTo>
                        <a:pt x="2118" y="15972"/>
                        <a:pt x="1928" y="15964"/>
                        <a:pt x="1739" y="15950"/>
                      </a:cubicBezTo>
                      <a:cubicBezTo>
                        <a:pt x="1139" y="15890"/>
                        <a:pt x="540" y="15770"/>
                        <a:pt x="0" y="15650"/>
                      </a:cubicBezTo>
                      <a:lnTo>
                        <a:pt x="0" y="15650"/>
                      </a:lnTo>
                      <a:cubicBezTo>
                        <a:pt x="840" y="16369"/>
                        <a:pt x="1859" y="16909"/>
                        <a:pt x="2998" y="17209"/>
                      </a:cubicBezTo>
                      <a:cubicBezTo>
                        <a:pt x="3597" y="17372"/>
                        <a:pt x="4199" y="17449"/>
                        <a:pt x="4800" y="17449"/>
                      </a:cubicBezTo>
                      <a:cubicBezTo>
                        <a:pt x="10818" y="17449"/>
                        <a:pt x="16810" y="9704"/>
                        <a:pt x="20026" y="2999"/>
                      </a:cubicBezTo>
                      <a:cubicBezTo>
                        <a:pt x="20505" y="2040"/>
                        <a:pt x="20865" y="1020"/>
                        <a:pt x="21165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1773;p33">
                  <a:extLst>
                    <a:ext uri="{FF2B5EF4-FFF2-40B4-BE49-F238E27FC236}">
                      <a16:creationId xmlns:a16="http://schemas.microsoft.com/office/drawing/2014/main" id="{2599C46C-9EA7-4A68-B2E1-01D3BCCEE971}"/>
                    </a:ext>
                  </a:extLst>
                </p:cNvPr>
                <p:cNvSpPr/>
                <p:nvPr/>
              </p:nvSpPr>
              <p:spPr>
                <a:xfrm>
                  <a:off x="4048325" y="1389300"/>
                  <a:ext cx="3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480" extrusionOk="0">
                      <a:moveTo>
                        <a:pt x="120" y="0"/>
                      </a:moveTo>
                      <a:lnTo>
                        <a:pt x="120" y="0"/>
                      </a:lnTo>
                      <a:cubicBezTo>
                        <a:pt x="60" y="120"/>
                        <a:pt x="0" y="300"/>
                        <a:pt x="0" y="480"/>
                      </a:cubicBezTo>
                      <a:cubicBezTo>
                        <a:pt x="60" y="300"/>
                        <a:pt x="60" y="180"/>
                        <a:pt x="120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1774;p33">
                  <a:extLst>
                    <a:ext uri="{FF2B5EF4-FFF2-40B4-BE49-F238E27FC236}">
                      <a16:creationId xmlns:a16="http://schemas.microsoft.com/office/drawing/2014/main" id="{86DF31D3-E67A-44F7-B575-F67F6B7C5B3C}"/>
                    </a:ext>
                  </a:extLst>
                </p:cNvPr>
                <p:cNvSpPr/>
                <p:nvPr/>
              </p:nvSpPr>
              <p:spPr>
                <a:xfrm>
                  <a:off x="4169725" y="1203250"/>
                  <a:ext cx="39000" cy="1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7742" extrusionOk="0">
                      <a:moveTo>
                        <a:pt x="664" y="0"/>
                      </a:moveTo>
                      <a:cubicBezTo>
                        <a:pt x="624" y="0"/>
                        <a:pt x="583" y="3"/>
                        <a:pt x="540" y="7"/>
                      </a:cubicBezTo>
                      <a:cubicBezTo>
                        <a:pt x="1080" y="1626"/>
                        <a:pt x="540" y="5284"/>
                        <a:pt x="1" y="7742"/>
                      </a:cubicBezTo>
                      <a:cubicBezTo>
                        <a:pt x="420" y="6663"/>
                        <a:pt x="1560" y="3725"/>
                        <a:pt x="1500" y="1446"/>
                      </a:cubicBezTo>
                      <a:cubicBezTo>
                        <a:pt x="1444" y="342"/>
                        <a:pt x="1135" y="0"/>
                        <a:pt x="6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1775;p33">
                  <a:extLst>
                    <a:ext uri="{FF2B5EF4-FFF2-40B4-BE49-F238E27FC236}">
                      <a16:creationId xmlns:a16="http://schemas.microsoft.com/office/drawing/2014/main" id="{4C57526E-EBDF-4E05-82BF-A498691D2D21}"/>
                    </a:ext>
                  </a:extLst>
                </p:cNvPr>
                <p:cNvSpPr/>
                <p:nvPr/>
              </p:nvSpPr>
              <p:spPr>
                <a:xfrm>
                  <a:off x="4043825" y="1143375"/>
                  <a:ext cx="56975" cy="24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" h="9838" extrusionOk="0">
                      <a:moveTo>
                        <a:pt x="1306" y="1"/>
                      </a:moveTo>
                      <a:cubicBezTo>
                        <a:pt x="950" y="1"/>
                        <a:pt x="501" y="178"/>
                        <a:pt x="0" y="484"/>
                      </a:cubicBezTo>
                      <a:cubicBezTo>
                        <a:pt x="1679" y="1323"/>
                        <a:pt x="660" y="7918"/>
                        <a:pt x="300" y="9837"/>
                      </a:cubicBezTo>
                      <a:cubicBezTo>
                        <a:pt x="720" y="8338"/>
                        <a:pt x="1259" y="6959"/>
                        <a:pt x="1799" y="5580"/>
                      </a:cubicBezTo>
                      <a:cubicBezTo>
                        <a:pt x="2219" y="4021"/>
                        <a:pt x="2279" y="2402"/>
                        <a:pt x="2099" y="784"/>
                      </a:cubicBezTo>
                      <a:cubicBezTo>
                        <a:pt x="2002" y="237"/>
                        <a:pt x="1716" y="1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1776;p33">
                  <a:extLst>
                    <a:ext uri="{FF2B5EF4-FFF2-40B4-BE49-F238E27FC236}">
                      <a16:creationId xmlns:a16="http://schemas.microsoft.com/office/drawing/2014/main" id="{5FBC88FC-327A-46C0-A56F-EB9AC17E91F2}"/>
                    </a:ext>
                  </a:extLst>
                </p:cNvPr>
                <p:cNvSpPr/>
                <p:nvPr/>
              </p:nvSpPr>
              <p:spPr>
                <a:xfrm>
                  <a:off x="3532700" y="1103000"/>
                  <a:ext cx="1295075" cy="113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03" h="45328" extrusionOk="0">
                      <a:moveTo>
                        <a:pt x="37473" y="0"/>
                      </a:moveTo>
                      <a:cubicBezTo>
                        <a:pt x="36394" y="9533"/>
                        <a:pt x="34595" y="17927"/>
                        <a:pt x="34595" y="17927"/>
                      </a:cubicBezTo>
                      <a:cubicBezTo>
                        <a:pt x="34175" y="16848"/>
                        <a:pt x="28959" y="15949"/>
                        <a:pt x="28959" y="15949"/>
                      </a:cubicBezTo>
                      <a:cubicBezTo>
                        <a:pt x="29619" y="14150"/>
                        <a:pt x="30038" y="12291"/>
                        <a:pt x="30218" y="10433"/>
                      </a:cubicBezTo>
                      <a:cubicBezTo>
                        <a:pt x="30272" y="9783"/>
                        <a:pt x="30033" y="9525"/>
                        <a:pt x="29589" y="9525"/>
                      </a:cubicBezTo>
                      <a:cubicBezTo>
                        <a:pt x="29541" y="9525"/>
                        <a:pt x="29491" y="9528"/>
                        <a:pt x="29439" y="9533"/>
                      </a:cubicBezTo>
                      <a:cubicBezTo>
                        <a:pt x="29679" y="12711"/>
                        <a:pt x="26801" y="17688"/>
                        <a:pt x="26801" y="17688"/>
                      </a:cubicBezTo>
                      <a:cubicBezTo>
                        <a:pt x="26801" y="17688"/>
                        <a:pt x="33756" y="19966"/>
                        <a:pt x="34715" y="21225"/>
                      </a:cubicBezTo>
                      <a:cubicBezTo>
                        <a:pt x="35734" y="22544"/>
                        <a:pt x="42869" y="33456"/>
                        <a:pt x="41610" y="37294"/>
                      </a:cubicBezTo>
                      <a:cubicBezTo>
                        <a:pt x="41379" y="37987"/>
                        <a:pt x="40967" y="38271"/>
                        <a:pt x="40450" y="38271"/>
                      </a:cubicBezTo>
                      <a:cubicBezTo>
                        <a:pt x="38151" y="38271"/>
                        <a:pt x="33756" y="32677"/>
                        <a:pt x="33756" y="32677"/>
                      </a:cubicBezTo>
                      <a:lnTo>
                        <a:pt x="33756" y="32677"/>
                      </a:lnTo>
                      <a:cubicBezTo>
                        <a:pt x="33756" y="32677"/>
                        <a:pt x="35254" y="38553"/>
                        <a:pt x="32736" y="40351"/>
                      </a:cubicBezTo>
                      <a:cubicBezTo>
                        <a:pt x="32436" y="40559"/>
                        <a:pt x="32061" y="40651"/>
                        <a:pt x="31632" y="40651"/>
                      </a:cubicBezTo>
                      <a:cubicBezTo>
                        <a:pt x="28469" y="40651"/>
                        <a:pt x="22329" y="35642"/>
                        <a:pt x="20745" y="34955"/>
                      </a:cubicBezTo>
                      <a:cubicBezTo>
                        <a:pt x="20597" y="34898"/>
                        <a:pt x="20442" y="34871"/>
                        <a:pt x="20281" y="34871"/>
                      </a:cubicBezTo>
                      <a:cubicBezTo>
                        <a:pt x="18421" y="34871"/>
                        <a:pt x="15601" y="38433"/>
                        <a:pt x="9533" y="39812"/>
                      </a:cubicBezTo>
                      <a:cubicBezTo>
                        <a:pt x="9082" y="39919"/>
                        <a:pt x="8642" y="39969"/>
                        <a:pt x="8214" y="39969"/>
                      </a:cubicBezTo>
                      <a:cubicBezTo>
                        <a:pt x="4328" y="39969"/>
                        <a:pt x="1458" y="35851"/>
                        <a:pt x="0" y="33097"/>
                      </a:cubicBezTo>
                      <a:lnTo>
                        <a:pt x="0" y="33097"/>
                      </a:lnTo>
                      <a:cubicBezTo>
                        <a:pt x="1384" y="37766"/>
                        <a:pt x="4233" y="41563"/>
                        <a:pt x="8705" y="41563"/>
                      </a:cubicBezTo>
                      <a:cubicBezTo>
                        <a:pt x="10434" y="41563"/>
                        <a:pt x="12406" y="40996"/>
                        <a:pt x="14629" y="39692"/>
                      </a:cubicBezTo>
                      <a:cubicBezTo>
                        <a:pt x="17145" y="38195"/>
                        <a:pt x="18730" y="37375"/>
                        <a:pt x="20356" y="37375"/>
                      </a:cubicBezTo>
                      <a:cubicBezTo>
                        <a:pt x="21791" y="37375"/>
                        <a:pt x="23257" y="38014"/>
                        <a:pt x="25422" y="39392"/>
                      </a:cubicBezTo>
                      <a:cubicBezTo>
                        <a:pt x="26712" y="40186"/>
                        <a:pt x="31661" y="44803"/>
                        <a:pt x="34380" y="44803"/>
                      </a:cubicBezTo>
                      <a:cubicBezTo>
                        <a:pt x="34945" y="44803"/>
                        <a:pt x="35414" y="44603"/>
                        <a:pt x="35734" y="44129"/>
                      </a:cubicBezTo>
                      <a:cubicBezTo>
                        <a:pt x="36980" y="42236"/>
                        <a:pt x="35617" y="39432"/>
                        <a:pt x="36875" y="39432"/>
                      </a:cubicBezTo>
                      <a:cubicBezTo>
                        <a:pt x="37131" y="39432"/>
                        <a:pt x="37495" y="39548"/>
                        <a:pt x="38013" y="39812"/>
                      </a:cubicBezTo>
                      <a:cubicBezTo>
                        <a:pt x="39991" y="40771"/>
                        <a:pt x="43169" y="43949"/>
                        <a:pt x="46107" y="45328"/>
                      </a:cubicBezTo>
                      <a:cubicBezTo>
                        <a:pt x="47126" y="45088"/>
                        <a:pt x="49944" y="44309"/>
                        <a:pt x="50723" y="41850"/>
                      </a:cubicBezTo>
                      <a:cubicBezTo>
                        <a:pt x="51803" y="38792"/>
                        <a:pt x="39092" y="21465"/>
                        <a:pt x="39092" y="21465"/>
                      </a:cubicBezTo>
                      <a:cubicBezTo>
                        <a:pt x="39571" y="18707"/>
                        <a:pt x="40171" y="14090"/>
                        <a:pt x="40651" y="8694"/>
                      </a:cubicBezTo>
                      <a:lnTo>
                        <a:pt x="40651" y="8694"/>
                      </a:lnTo>
                      <a:lnTo>
                        <a:pt x="40351" y="8754"/>
                      </a:lnTo>
                      <a:cubicBezTo>
                        <a:pt x="40304" y="8761"/>
                        <a:pt x="40258" y="8765"/>
                        <a:pt x="40212" y="8765"/>
                      </a:cubicBezTo>
                      <a:cubicBezTo>
                        <a:pt x="38745" y="8765"/>
                        <a:pt x="37996" y="5059"/>
                        <a:pt x="37473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1777;p33">
                  <a:extLst>
                    <a:ext uri="{FF2B5EF4-FFF2-40B4-BE49-F238E27FC236}">
                      <a16:creationId xmlns:a16="http://schemas.microsoft.com/office/drawing/2014/main" id="{290D4CBF-ED7B-4391-B12C-0185E5C749D2}"/>
                    </a:ext>
                  </a:extLst>
                </p:cNvPr>
                <p:cNvSpPr/>
                <p:nvPr/>
              </p:nvSpPr>
              <p:spPr>
                <a:xfrm>
                  <a:off x="4155175" y="1396775"/>
                  <a:ext cx="23575" cy="6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" h="2463" extrusionOk="0">
                      <a:moveTo>
                        <a:pt x="942" y="1"/>
                      </a:moveTo>
                      <a:lnTo>
                        <a:pt x="523" y="361"/>
                      </a:lnTo>
                      <a:cubicBezTo>
                        <a:pt x="343" y="1318"/>
                        <a:pt x="104" y="2037"/>
                        <a:pt x="43" y="2337"/>
                      </a:cubicBezTo>
                      <a:lnTo>
                        <a:pt x="43" y="2337"/>
                      </a:lnTo>
                      <a:cubicBezTo>
                        <a:pt x="158" y="2007"/>
                        <a:pt x="495" y="1059"/>
                        <a:pt x="942" y="1"/>
                      </a:cubicBezTo>
                      <a:close/>
                      <a:moveTo>
                        <a:pt x="43" y="2337"/>
                      </a:moveTo>
                      <a:cubicBezTo>
                        <a:pt x="16" y="2418"/>
                        <a:pt x="1" y="2462"/>
                        <a:pt x="1" y="2462"/>
                      </a:cubicBezTo>
                      <a:cubicBezTo>
                        <a:pt x="2" y="2462"/>
                        <a:pt x="15" y="2423"/>
                        <a:pt x="43" y="2339"/>
                      </a:cubicBezTo>
                      <a:cubicBezTo>
                        <a:pt x="43" y="2339"/>
                        <a:pt x="43" y="2338"/>
                        <a:pt x="43" y="2337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1778;p33">
                  <a:extLst>
                    <a:ext uri="{FF2B5EF4-FFF2-40B4-BE49-F238E27FC236}">
                      <a16:creationId xmlns:a16="http://schemas.microsoft.com/office/drawing/2014/main" id="{9AD9135D-1AC5-4E61-904F-347239E58A5B}"/>
                    </a:ext>
                  </a:extLst>
                </p:cNvPr>
                <p:cNvSpPr/>
                <p:nvPr/>
              </p:nvSpPr>
              <p:spPr>
                <a:xfrm>
                  <a:off x="2592875" y="1330675"/>
                  <a:ext cx="134925" cy="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7" h="5164" extrusionOk="0">
                      <a:moveTo>
                        <a:pt x="407" y="1"/>
                      </a:moveTo>
                      <a:cubicBezTo>
                        <a:pt x="252" y="1"/>
                        <a:pt x="114" y="21"/>
                        <a:pt x="0" y="67"/>
                      </a:cubicBezTo>
                      <a:lnTo>
                        <a:pt x="5396" y="5163"/>
                      </a:lnTo>
                      <a:cubicBezTo>
                        <a:pt x="5396" y="5163"/>
                        <a:pt x="4977" y="3544"/>
                        <a:pt x="4317" y="1506"/>
                      </a:cubicBezTo>
                      <a:cubicBezTo>
                        <a:pt x="3427" y="982"/>
                        <a:pt x="1484" y="1"/>
                        <a:pt x="407" y="1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1779;p33">
                  <a:extLst>
                    <a:ext uri="{FF2B5EF4-FFF2-40B4-BE49-F238E27FC236}">
                      <a16:creationId xmlns:a16="http://schemas.microsoft.com/office/drawing/2014/main" id="{AB924DE6-9964-4F42-BDB1-F7B86264EFF6}"/>
                    </a:ext>
                  </a:extLst>
                </p:cNvPr>
                <p:cNvSpPr/>
                <p:nvPr/>
              </p:nvSpPr>
              <p:spPr>
                <a:xfrm>
                  <a:off x="2416000" y="1309850"/>
                  <a:ext cx="89950" cy="2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118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0" y="1679"/>
                        <a:pt x="240" y="3418"/>
                        <a:pt x="360" y="5037"/>
                      </a:cubicBezTo>
                      <a:cubicBezTo>
                        <a:pt x="1499" y="8154"/>
                        <a:pt x="2398" y="10553"/>
                        <a:pt x="2758" y="11812"/>
                      </a:cubicBezTo>
                      <a:cubicBezTo>
                        <a:pt x="3058" y="10972"/>
                        <a:pt x="3358" y="10133"/>
                        <a:pt x="3598" y="9294"/>
                      </a:cubicBezTo>
                      <a:cubicBezTo>
                        <a:pt x="2998" y="7855"/>
                        <a:pt x="1559" y="4377"/>
                        <a:pt x="0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1780;p33">
                  <a:extLst>
                    <a:ext uri="{FF2B5EF4-FFF2-40B4-BE49-F238E27FC236}">
                      <a16:creationId xmlns:a16="http://schemas.microsoft.com/office/drawing/2014/main" id="{E00AA38A-F3AB-4A07-B5CC-333F0F674E37}"/>
                    </a:ext>
                  </a:extLst>
                </p:cNvPr>
                <p:cNvSpPr/>
                <p:nvPr/>
              </p:nvSpPr>
              <p:spPr>
                <a:xfrm>
                  <a:off x="2743425" y="857175"/>
                  <a:ext cx="438550" cy="4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2" h="17448" extrusionOk="0">
                      <a:moveTo>
                        <a:pt x="9747" y="0"/>
                      </a:moveTo>
                      <a:lnTo>
                        <a:pt x="9747" y="0"/>
                      </a:lnTo>
                      <a:cubicBezTo>
                        <a:pt x="10166" y="2758"/>
                        <a:pt x="9807" y="4677"/>
                        <a:pt x="8128" y="4677"/>
                      </a:cubicBezTo>
                      <a:cubicBezTo>
                        <a:pt x="6569" y="4677"/>
                        <a:pt x="5010" y="4557"/>
                        <a:pt x="3511" y="4317"/>
                      </a:cubicBezTo>
                      <a:lnTo>
                        <a:pt x="3511" y="4317"/>
                      </a:lnTo>
                      <a:cubicBezTo>
                        <a:pt x="7348" y="10253"/>
                        <a:pt x="10047" y="15169"/>
                        <a:pt x="10047" y="15169"/>
                      </a:cubicBezTo>
                      <a:cubicBezTo>
                        <a:pt x="10047" y="15169"/>
                        <a:pt x="3237" y="9882"/>
                        <a:pt x="848" y="9882"/>
                      </a:cubicBezTo>
                      <a:cubicBezTo>
                        <a:pt x="314" y="9882"/>
                        <a:pt x="1" y="10146"/>
                        <a:pt x="34" y="10793"/>
                      </a:cubicBezTo>
                      <a:lnTo>
                        <a:pt x="10646" y="17448"/>
                      </a:lnTo>
                      <a:cubicBezTo>
                        <a:pt x="10646" y="17448"/>
                        <a:pt x="15143" y="14090"/>
                        <a:pt x="17541" y="11032"/>
                      </a:cubicBezTo>
                      <a:lnTo>
                        <a:pt x="17541" y="11032"/>
                      </a:lnTo>
                      <a:cubicBezTo>
                        <a:pt x="16942" y="11212"/>
                        <a:pt x="16582" y="11332"/>
                        <a:pt x="16582" y="11332"/>
                      </a:cubicBezTo>
                      <a:cubicBezTo>
                        <a:pt x="14483" y="7435"/>
                        <a:pt x="12205" y="3658"/>
                        <a:pt x="9747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1781;p33">
                  <a:extLst>
                    <a:ext uri="{FF2B5EF4-FFF2-40B4-BE49-F238E27FC236}">
                      <a16:creationId xmlns:a16="http://schemas.microsoft.com/office/drawing/2014/main" id="{90EEB693-A7F4-49E1-91EF-EC16A52BC11B}"/>
                    </a:ext>
                  </a:extLst>
                </p:cNvPr>
                <p:cNvSpPr/>
                <p:nvPr/>
              </p:nvSpPr>
              <p:spPr>
                <a:xfrm>
                  <a:off x="2643825" y="1183300"/>
                  <a:ext cx="188900" cy="1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6" h="6921" extrusionOk="0">
                      <a:moveTo>
                        <a:pt x="808" y="1"/>
                      </a:moveTo>
                      <a:cubicBezTo>
                        <a:pt x="310" y="1"/>
                        <a:pt x="0" y="367"/>
                        <a:pt x="61" y="1345"/>
                      </a:cubicBezTo>
                      <a:cubicBezTo>
                        <a:pt x="61" y="1465"/>
                        <a:pt x="61" y="1585"/>
                        <a:pt x="121" y="1705"/>
                      </a:cubicBezTo>
                      <a:cubicBezTo>
                        <a:pt x="1859" y="2544"/>
                        <a:pt x="7555" y="6921"/>
                        <a:pt x="7555" y="6921"/>
                      </a:cubicBezTo>
                      <a:lnTo>
                        <a:pt x="4497" y="925"/>
                      </a:lnTo>
                      <a:lnTo>
                        <a:pt x="4497" y="925"/>
                      </a:lnTo>
                      <a:cubicBezTo>
                        <a:pt x="4677" y="1765"/>
                        <a:pt x="5037" y="2544"/>
                        <a:pt x="5457" y="3264"/>
                      </a:cubicBezTo>
                      <a:cubicBezTo>
                        <a:pt x="5457" y="3264"/>
                        <a:pt x="2295" y="1"/>
                        <a:pt x="8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1782;p33">
                  <a:extLst>
                    <a:ext uri="{FF2B5EF4-FFF2-40B4-BE49-F238E27FC236}">
                      <a16:creationId xmlns:a16="http://schemas.microsoft.com/office/drawing/2014/main" id="{4211374B-18D7-4AE3-AF64-E11E6B8FB01E}"/>
                    </a:ext>
                  </a:extLst>
                </p:cNvPr>
                <p:cNvSpPr/>
                <p:nvPr/>
              </p:nvSpPr>
              <p:spPr>
                <a:xfrm>
                  <a:off x="2652825" y="1255875"/>
                  <a:ext cx="39000" cy="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341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0" y="1200"/>
                        <a:pt x="900" y="2339"/>
                        <a:pt x="1559" y="3418"/>
                      </a:cubicBezTo>
                      <a:cubicBezTo>
                        <a:pt x="1140" y="2219"/>
                        <a:pt x="600" y="1080"/>
                        <a:pt x="0" y="1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1783;p33">
                  <a:extLst>
                    <a:ext uri="{FF2B5EF4-FFF2-40B4-BE49-F238E27FC236}">
                      <a16:creationId xmlns:a16="http://schemas.microsoft.com/office/drawing/2014/main" id="{B1E7374E-2A9C-45C7-9858-73591F36AE28}"/>
                    </a:ext>
                  </a:extLst>
                </p:cNvPr>
                <p:cNvSpPr/>
                <p:nvPr/>
              </p:nvSpPr>
              <p:spPr>
                <a:xfrm>
                  <a:off x="2810200" y="1819475"/>
                  <a:ext cx="154425" cy="23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9414" extrusionOk="0">
                      <a:moveTo>
                        <a:pt x="3059" y="1"/>
                      </a:moveTo>
                      <a:cubicBezTo>
                        <a:pt x="1380" y="1"/>
                        <a:pt x="1" y="2399"/>
                        <a:pt x="1" y="5397"/>
                      </a:cubicBezTo>
                      <a:cubicBezTo>
                        <a:pt x="1" y="5936"/>
                        <a:pt x="61" y="6536"/>
                        <a:pt x="181" y="7136"/>
                      </a:cubicBezTo>
                      <a:cubicBezTo>
                        <a:pt x="2099" y="7136"/>
                        <a:pt x="3838" y="7975"/>
                        <a:pt x="5097" y="9414"/>
                      </a:cubicBezTo>
                      <a:cubicBezTo>
                        <a:pt x="5817" y="8155"/>
                        <a:pt x="6176" y="6776"/>
                        <a:pt x="6116" y="5397"/>
                      </a:cubicBezTo>
                      <a:cubicBezTo>
                        <a:pt x="6116" y="2399"/>
                        <a:pt x="4737" y="1"/>
                        <a:pt x="3059" y="1"/>
                      </a:cubicBezTo>
                      <a:close/>
                    </a:path>
                  </a:pathLst>
                </a:custGeom>
                <a:solidFill>
                  <a:srgbClr val="7830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1784;p33">
                  <a:extLst>
                    <a:ext uri="{FF2B5EF4-FFF2-40B4-BE49-F238E27FC236}">
                      <a16:creationId xmlns:a16="http://schemas.microsoft.com/office/drawing/2014/main" id="{F8935B42-7E97-4BAD-BAF4-92C4B0BC5F01}"/>
                    </a:ext>
                  </a:extLst>
                </p:cNvPr>
                <p:cNvSpPr/>
                <p:nvPr/>
              </p:nvSpPr>
              <p:spPr>
                <a:xfrm>
                  <a:off x="2889650" y="1891425"/>
                  <a:ext cx="51000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3958" extrusionOk="0">
                      <a:moveTo>
                        <a:pt x="1020" y="1"/>
                      </a:moveTo>
                      <a:cubicBezTo>
                        <a:pt x="480" y="1"/>
                        <a:pt x="1" y="900"/>
                        <a:pt x="1" y="1979"/>
                      </a:cubicBezTo>
                      <a:cubicBezTo>
                        <a:pt x="1" y="3058"/>
                        <a:pt x="480" y="3958"/>
                        <a:pt x="1020" y="3958"/>
                      </a:cubicBezTo>
                      <a:cubicBezTo>
                        <a:pt x="1619" y="3958"/>
                        <a:pt x="2039" y="3058"/>
                        <a:pt x="2039" y="1979"/>
                      </a:cubicBezTo>
                      <a:cubicBezTo>
                        <a:pt x="2039" y="900"/>
                        <a:pt x="1619" y="1"/>
                        <a:pt x="1020" y="1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1785;p33">
                  <a:extLst>
                    <a:ext uri="{FF2B5EF4-FFF2-40B4-BE49-F238E27FC236}">
                      <a16:creationId xmlns:a16="http://schemas.microsoft.com/office/drawing/2014/main" id="{7FD6506A-3678-4966-9C50-3E3E33380085}"/>
                    </a:ext>
                  </a:extLst>
                </p:cNvPr>
                <p:cNvSpPr/>
                <p:nvPr/>
              </p:nvSpPr>
              <p:spPr>
                <a:xfrm>
                  <a:off x="3703575" y="1820975"/>
                  <a:ext cx="152900" cy="22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" h="9115" extrusionOk="0">
                      <a:moveTo>
                        <a:pt x="3058" y="1"/>
                      </a:moveTo>
                      <a:cubicBezTo>
                        <a:pt x="1379" y="1"/>
                        <a:pt x="0" y="2399"/>
                        <a:pt x="0" y="5337"/>
                      </a:cubicBezTo>
                      <a:cubicBezTo>
                        <a:pt x="0" y="6656"/>
                        <a:pt x="300" y="7975"/>
                        <a:pt x="959" y="9114"/>
                      </a:cubicBezTo>
                      <a:cubicBezTo>
                        <a:pt x="1019" y="8994"/>
                        <a:pt x="1079" y="8934"/>
                        <a:pt x="1199" y="8814"/>
                      </a:cubicBezTo>
                      <a:cubicBezTo>
                        <a:pt x="2458" y="7555"/>
                        <a:pt x="4197" y="6836"/>
                        <a:pt x="5996" y="6836"/>
                      </a:cubicBezTo>
                      <a:cubicBezTo>
                        <a:pt x="6116" y="6356"/>
                        <a:pt x="6116" y="5876"/>
                        <a:pt x="6116" y="5337"/>
                      </a:cubicBezTo>
                      <a:cubicBezTo>
                        <a:pt x="6116" y="2399"/>
                        <a:pt x="4797" y="1"/>
                        <a:pt x="3058" y="1"/>
                      </a:cubicBezTo>
                      <a:close/>
                    </a:path>
                  </a:pathLst>
                </a:custGeom>
                <a:solidFill>
                  <a:srgbClr val="7830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1786;p33">
                  <a:extLst>
                    <a:ext uri="{FF2B5EF4-FFF2-40B4-BE49-F238E27FC236}">
                      <a16:creationId xmlns:a16="http://schemas.microsoft.com/office/drawing/2014/main" id="{CCF5C384-798D-4A16-A06C-15A510E9983B}"/>
                    </a:ext>
                  </a:extLst>
                </p:cNvPr>
                <p:cNvSpPr/>
                <p:nvPr/>
              </p:nvSpPr>
              <p:spPr>
                <a:xfrm>
                  <a:off x="3784500" y="1874950"/>
                  <a:ext cx="51000" cy="9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3958" extrusionOk="0">
                      <a:moveTo>
                        <a:pt x="1020" y="0"/>
                      </a:moveTo>
                      <a:cubicBezTo>
                        <a:pt x="420" y="0"/>
                        <a:pt x="1" y="959"/>
                        <a:pt x="1" y="1979"/>
                      </a:cubicBezTo>
                      <a:cubicBezTo>
                        <a:pt x="1" y="3058"/>
                        <a:pt x="420" y="3957"/>
                        <a:pt x="1020" y="3957"/>
                      </a:cubicBezTo>
                      <a:cubicBezTo>
                        <a:pt x="1560" y="3957"/>
                        <a:pt x="2039" y="3058"/>
                        <a:pt x="2039" y="1979"/>
                      </a:cubicBezTo>
                      <a:cubicBezTo>
                        <a:pt x="2039" y="840"/>
                        <a:pt x="1560" y="0"/>
                        <a:pt x="1020" y="0"/>
                      </a:cubicBezTo>
                      <a:close/>
                    </a:path>
                  </a:pathLst>
                </a:custGeom>
                <a:solidFill>
                  <a:srgbClr val="5B20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1787;p33">
                  <a:extLst>
                    <a:ext uri="{FF2B5EF4-FFF2-40B4-BE49-F238E27FC236}">
                      <a16:creationId xmlns:a16="http://schemas.microsoft.com/office/drawing/2014/main" id="{89235EF1-D4F5-4300-B286-4FC7821DDE8F}"/>
                    </a:ext>
                  </a:extLst>
                </p:cNvPr>
                <p:cNvSpPr/>
                <p:nvPr/>
              </p:nvSpPr>
              <p:spPr>
                <a:xfrm>
                  <a:off x="3307850" y="4069375"/>
                  <a:ext cx="431725" cy="45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9" h="18003" extrusionOk="0">
                      <a:moveTo>
                        <a:pt x="840" y="0"/>
                      </a:moveTo>
                      <a:cubicBezTo>
                        <a:pt x="720" y="840"/>
                        <a:pt x="720" y="1679"/>
                        <a:pt x="840" y="2519"/>
                      </a:cubicBezTo>
                      <a:cubicBezTo>
                        <a:pt x="900" y="3358"/>
                        <a:pt x="840" y="4197"/>
                        <a:pt x="720" y="5037"/>
                      </a:cubicBezTo>
                      <a:cubicBezTo>
                        <a:pt x="720" y="5277"/>
                        <a:pt x="660" y="5516"/>
                        <a:pt x="660" y="5756"/>
                      </a:cubicBezTo>
                      <a:lnTo>
                        <a:pt x="540" y="6236"/>
                      </a:lnTo>
                      <a:cubicBezTo>
                        <a:pt x="480" y="6416"/>
                        <a:pt x="420" y="6656"/>
                        <a:pt x="360" y="6835"/>
                      </a:cubicBezTo>
                      <a:lnTo>
                        <a:pt x="60" y="8035"/>
                      </a:lnTo>
                      <a:lnTo>
                        <a:pt x="0" y="8214"/>
                      </a:lnTo>
                      <a:lnTo>
                        <a:pt x="60" y="8214"/>
                      </a:lnTo>
                      <a:lnTo>
                        <a:pt x="300" y="8035"/>
                      </a:lnTo>
                      <a:lnTo>
                        <a:pt x="840" y="7735"/>
                      </a:lnTo>
                      <a:lnTo>
                        <a:pt x="1979" y="7075"/>
                      </a:lnTo>
                      <a:lnTo>
                        <a:pt x="2699" y="6656"/>
                      </a:lnTo>
                      <a:cubicBezTo>
                        <a:pt x="3118" y="6356"/>
                        <a:pt x="3538" y="6116"/>
                        <a:pt x="3958" y="5876"/>
                      </a:cubicBezTo>
                      <a:cubicBezTo>
                        <a:pt x="4078" y="5816"/>
                        <a:pt x="4138" y="5756"/>
                        <a:pt x="4257" y="5696"/>
                      </a:cubicBezTo>
                      <a:lnTo>
                        <a:pt x="4437" y="5636"/>
                      </a:lnTo>
                      <a:lnTo>
                        <a:pt x="4497" y="5636"/>
                      </a:lnTo>
                      <a:lnTo>
                        <a:pt x="4497" y="5996"/>
                      </a:lnTo>
                      <a:cubicBezTo>
                        <a:pt x="4557" y="6656"/>
                        <a:pt x="4677" y="7255"/>
                        <a:pt x="4857" y="7855"/>
                      </a:cubicBezTo>
                      <a:cubicBezTo>
                        <a:pt x="4977" y="8334"/>
                        <a:pt x="5037" y="8574"/>
                        <a:pt x="5037" y="8574"/>
                      </a:cubicBezTo>
                      <a:cubicBezTo>
                        <a:pt x="5337" y="9414"/>
                        <a:pt x="5696" y="10193"/>
                        <a:pt x="6116" y="10972"/>
                      </a:cubicBezTo>
                      <a:cubicBezTo>
                        <a:pt x="7015" y="12651"/>
                        <a:pt x="8155" y="14210"/>
                        <a:pt x="9534" y="15529"/>
                      </a:cubicBezTo>
                      <a:cubicBezTo>
                        <a:pt x="10313" y="16249"/>
                        <a:pt x="11152" y="16848"/>
                        <a:pt x="12112" y="17328"/>
                      </a:cubicBezTo>
                      <a:cubicBezTo>
                        <a:pt x="12891" y="17748"/>
                        <a:pt x="13791" y="17987"/>
                        <a:pt x="14750" y="17987"/>
                      </a:cubicBezTo>
                      <a:cubicBezTo>
                        <a:pt x="14853" y="17998"/>
                        <a:pt x="14957" y="18003"/>
                        <a:pt x="15063" y="18003"/>
                      </a:cubicBezTo>
                      <a:cubicBezTo>
                        <a:pt x="15574" y="18003"/>
                        <a:pt x="16112" y="17886"/>
                        <a:pt x="16609" y="17688"/>
                      </a:cubicBezTo>
                      <a:cubicBezTo>
                        <a:pt x="17028" y="17508"/>
                        <a:pt x="17268" y="17388"/>
                        <a:pt x="17268" y="17388"/>
                      </a:cubicBezTo>
                      <a:lnTo>
                        <a:pt x="17268" y="17388"/>
                      </a:lnTo>
                      <a:cubicBezTo>
                        <a:pt x="16654" y="17476"/>
                        <a:pt x="16039" y="17531"/>
                        <a:pt x="15425" y="17531"/>
                      </a:cubicBezTo>
                      <a:cubicBezTo>
                        <a:pt x="15200" y="17531"/>
                        <a:pt x="14975" y="17524"/>
                        <a:pt x="14750" y="17508"/>
                      </a:cubicBezTo>
                      <a:cubicBezTo>
                        <a:pt x="13910" y="17388"/>
                        <a:pt x="13131" y="17148"/>
                        <a:pt x="12412" y="16728"/>
                      </a:cubicBezTo>
                      <a:cubicBezTo>
                        <a:pt x="11572" y="16249"/>
                        <a:pt x="10793" y="15649"/>
                        <a:pt x="10133" y="14930"/>
                      </a:cubicBezTo>
                      <a:cubicBezTo>
                        <a:pt x="8934" y="13611"/>
                        <a:pt x="7915" y="12112"/>
                        <a:pt x="7135" y="10433"/>
                      </a:cubicBezTo>
                      <a:cubicBezTo>
                        <a:pt x="6776" y="9713"/>
                        <a:pt x="6476" y="8934"/>
                        <a:pt x="6236" y="8214"/>
                      </a:cubicBezTo>
                      <a:cubicBezTo>
                        <a:pt x="6236" y="8214"/>
                        <a:pt x="6176" y="7975"/>
                        <a:pt x="6056" y="7555"/>
                      </a:cubicBezTo>
                      <a:cubicBezTo>
                        <a:pt x="5876" y="7015"/>
                        <a:pt x="5696" y="6416"/>
                        <a:pt x="5636" y="5876"/>
                      </a:cubicBezTo>
                      <a:cubicBezTo>
                        <a:pt x="5636" y="5756"/>
                        <a:pt x="5636" y="5576"/>
                        <a:pt x="5636" y="5456"/>
                      </a:cubicBezTo>
                      <a:lnTo>
                        <a:pt x="5576" y="4977"/>
                      </a:lnTo>
                      <a:cubicBezTo>
                        <a:pt x="5517" y="4737"/>
                        <a:pt x="5517" y="4557"/>
                        <a:pt x="5517" y="4377"/>
                      </a:cubicBezTo>
                      <a:lnTo>
                        <a:pt x="5517" y="4077"/>
                      </a:lnTo>
                      <a:cubicBezTo>
                        <a:pt x="5517" y="4077"/>
                        <a:pt x="5517" y="4017"/>
                        <a:pt x="5517" y="3957"/>
                      </a:cubicBezTo>
                      <a:lnTo>
                        <a:pt x="5397" y="4017"/>
                      </a:lnTo>
                      <a:lnTo>
                        <a:pt x="4257" y="4617"/>
                      </a:lnTo>
                      <a:lnTo>
                        <a:pt x="3838" y="4857"/>
                      </a:lnTo>
                      <a:cubicBezTo>
                        <a:pt x="3718" y="4917"/>
                        <a:pt x="3598" y="4977"/>
                        <a:pt x="3478" y="5037"/>
                      </a:cubicBezTo>
                      <a:cubicBezTo>
                        <a:pt x="3118" y="5277"/>
                        <a:pt x="2639" y="5576"/>
                        <a:pt x="2219" y="5876"/>
                      </a:cubicBezTo>
                      <a:lnTo>
                        <a:pt x="1679" y="6236"/>
                      </a:lnTo>
                      <a:lnTo>
                        <a:pt x="1499" y="6356"/>
                      </a:lnTo>
                      <a:lnTo>
                        <a:pt x="1379" y="6476"/>
                      </a:lnTo>
                      <a:cubicBezTo>
                        <a:pt x="1379" y="6476"/>
                        <a:pt x="1353" y="6502"/>
                        <a:pt x="1335" y="6502"/>
                      </a:cubicBezTo>
                      <a:cubicBezTo>
                        <a:pt x="1326" y="6502"/>
                        <a:pt x="1320" y="6496"/>
                        <a:pt x="1320" y="6476"/>
                      </a:cubicBezTo>
                      <a:lnTo>
                        <a:pt x="1379" y="6236"/>
                      </a:lnTo>
                      <a:lnTo>
                        <a:pt x="1379" y="6116"/>
                      </a:lnTo>
                      <a:lnTo>
                        <a:pt x="1379" y="6056"/>
                      </a:lnTo>
                      <a:lnTo>
                        <a:pt x="1379" y="5876"/>
                      </a:lnTo>
                      <a:cubicBezTo>
                        <a:pt x="1379" y="5636"/>
                        <a:pt x="1439" y="5396"/>
                        <a:pt x="1439" y="5097"/>
                      </a:cubicBezTo>
                      <a:cubicBezTo>
                        <a:pt x="1499" y="4257"/>
                        <a:pt x="1439" y="3358"/>
                        <a:pt x="1320" y="2519"/>
                      </a:cubicBezTo>
                      <a:cubicBezTo>
                        <a:pt x="1260" y="1619"/>
                        <a:pt x="1080" y="780"/>
                        <a:pt x="8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" name="Google Shape;742;p57">
                <a:extLst>
                  <a:ext uri="{FF2B5EF4-FFF2-40B4-BE49-F238E27FC236}">
                    <a16:creationId xmlns:a16="http://schemas.microsoft.com/office/drawing/2014/main" id="{35E7D6AD-5DC9-408F-91F3-67CF19C2267E}"/>
                  </a:ext>
                </a:extLst>
              </p:cNvPr>
              <p:cNvGrpSpPr/>
              <p:nvPr/>
            </p:nvGrpSpPr>
            <p:grpSpPr>
              <a:xfrm>
                <a:off x="287316" y="164340"/>
                <a:ext cx="2425665" cy="2016910"/>
                <a:chOff x="3852100" y="957350"/>
                <a:chExt cx="2111725" cy="1755869"/>
              </a:xfrm>
            </p:grpSpPr>
            <p:sp>
              <p:nvSpPr>
                <p:cNvPr id="219" name="Google Shape;743;p57">
                  <a:extLst>
                    <a:ext uri="{FF2B5EF4-FFF2-40B4-BE49-F238E27FC236}">
                      <a16:creationId xmlns:a16="http://schemas.microsoft.com/office/drawing/2014/main" id="{995BC12E-F1EC-461B-9370-6023B886E1D8}"/>
                    </a:ext>
                  </a:extLst>
                </p:cNvPr>
                <p:cNvSpPr/>
                <p:nvPr/>
              </p:nvSpPr>
              <p:spPr>
                <a:xfrm>
                  <a:off x="4518747" y="2402646"/>
                  <a:ext cx="781473" cy="310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92" h="9417" extrusionOk="0">
                      <a:moveTo>
                        <a:pt x="25842" y="5922"/>
                      </a:moveTo>
                      <a:cubicBezTo>
                        <a:pt x="24000" y="4039"/>
                        <a:pt x="23917" y="1"/>
                        <a:pt x="23917" y="1"/>
                      </a:cubicBezTo>
                      <a:lnTo>
                        <a:pt x="15610" y="1"/>
                      </a:lnTo>
                      <a:lnTo>
                        <a:pt x="14982" y="1"/>
                      </a:lnTo>
                      <a:lnTo>
                        <a:pt x="6676" y="1"/>
                      </a:lnTo>
                      <a:cubicBezTo>
                        <a:pt x="6676" y="1"/>
                        <a:pt x="6592" y="4039"/>
                        <a:pt x="4751" y="5922"/>
                      </a:cubicBezTo>
                      <a:cubicBezTo>
                        <a:pt x="2909" y="7805"/>
                        <a:pt x="1" y="9417"/>
                        <a:pt x="5023" y="9417"/>
                      </a:cubicBezTo>
                      <a:lnTo>
                        <a:pt x="14982" y="9417"/>
                      </a:lnTo>
                      <a:lnTo>
                        <a:pt x="15610" y="9417"/>
                      </a:lnTo>
                      <a:lnTo>
                        <a:pt x="25570" y="9417"/>
                      </a:lnTo>
                      <a:cubicBezTo>
                        <a:pt x="30591" y="9417"/>
                        <a:pt x="27704" y="7805"/>
                        <a:pt x="25842" y="592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744;p57">
                  <a:extLst>
                    <a:ext uri="{FF2B5EF4-FFF2-40B4-BE49-F238E27FC236}">
                      <a16:creationId xmlns:a16="http://schemas.microsoft.com/office/drawing/2014/main" id="{CE17E018-6577-49E0-A447-22C080FF3773}"/>
                    </a:ext>
                  </a:extLst>
                </p:cNvPr>
                <p:cNvSpPr/>
                <p:nvPr/>
              </p:nvSpPr>
              <p:spPr>
                <a:xfrm>
                  <a:off x="3852100" y="2219575"/>
                  <a:ext cx="2111725" cy="1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69" h="7324" extrusionOk="0">
                      <a:moveTo>
                        <a:pt x="0" y="4855"/>
                      </a:moveTo>
                      <a:cubicBezTo>
                        <a:pt x="0" y="6236"/>
                        <a:pt x="1298" y="7324"/>
                        <a:pt x="2679" y="7324"/>
                      </a:cubicBezTo>
                      <a:lnTo>
                        <a:pt x="41659" y="7324"/>
                      </a:lnTo>
                      <a:lnTo>
                        <a:pt x="42998" y="7324"/>
                      </a:lnTo>
                      <a:lnTo>
                        <a:pt x="81979" y="7324"/>
                      </a:lnTo>
                      <a:cubicBezTo>
                        <a:pt x="83360" y="7324"/>
                        <a:pt x="84469" y="6236"/>
                        <a:pt x="84469" y="4855"/>
                      </a:cubicBezTo>
                      <a:lnTo>
                        <a:pt x="84469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274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745;p57">
                  <a:extLst>
                    <a:ext uri="{FF2B5EF4-FFF2-40B4-BE49-F238E27FC236}">
                      <a16:creationId xmlns:a16="http://schemas.microsoft.com/office/drawing/2014/main" id="{D1E72BEC-B5DC-429A-A1E7-06B2BF9C518A}"/>
                    </a:ext>
                  </a:extLst>
                </p:cNvPr>
                <p:cNvSpPr/>
                <p:nvPr/>
              </p:nvSpPr>
              <p:spPr>
                <a:xfrm>
                  <a:off x="3852100" y="957350"/>
                  <a:ext cx="2111725" cy="12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69" h="50490" extrusionOk="0">
                      <a:moveTo>
                        <a:pt x="80807" y="3140"/>
                      </a:moveTo>
                      <a:lnTo>
                        <a:pt x="80807" y="46828"/>
                      </a:lnTo>
                      <a:lnTo>
                        <a:pt x="3662" y="46828"/>
                      </a:lnTo>
                      <a:lnTo>
                        <a:pt x="3662" y="3140"/>
                      </a:lnTo>
                      <a:close/>
                      <a:moveTo>
                        <a:pt x="2679" y="1"/>
                      </a:moveTo>
                      <a:cubicBezTo>
                        <a:pt x="1298" y="1"/>
                        <a:pt x="0" y="984"/>
                        <a:pt x="0" y="2386"/>
                      </a:cubicBezTo>
                      <a:lnTo>
                        <a:pt x="0" y="50490"/>
                      </a:lnTo>
                      <a:lnTo>
                        <a:pt x="84469" y="50490"/>
                      </a:lnTo>
                      <a:lnTo>
                        <a:pt x="84469" y="2386"/>
                      </a:lnTo>
                      <a:cubicBezTo>
                        <a:pt x="84469" y="984"/>
                        <a:pt x="83360" y="1"/>
                        <a:pt x="81979" y="1"/>
                      </a:cubicBezTo>
                      <a:close/>
                    </a:path>
                  </a:pathLst>
                </a:custGeom>
                <a:solidFill>
                  <a:srgbClr val="5A20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2" name="Google Shape;746;p57">
                  <a:extLst>
                    <a:ext uri="{FF2B5EF4-FFF2-40B4-BE49-F238E27FC236}">
                      <a16:creationId xmlns:a16="http://schemas.microsoft.com/office/drawing/2014/main" id="{9CEE77D4-6DF0-49C0-A9BB-0D9C8D0F0738}"/>
                    </a:ext>
                  </a:extLst>
                </p:cNvPr>
                <p:cNvSpPr/>
                <p:nvPr/>
              </p:nvSpPr>
              <p:spPr>
                <a:xfrm>
                  <a:off x="3852100" y="2219575"/>
                  <a:ext cx="2111725" cy="28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69" h="7324" extrusionOk="0">
                      <a:moveTo>
                        <a:pt x="0" y="4562"/>
                      </a:moveTo>
                      <a:cubicBezTo>
                        <a:pt x="0" y="5964"/>
                        <a:pt x="1298" y="7324"/>
                        <a:pt x="2679" y="7324"/>
                      </a:cubicBezTo>
                      <a:lnTo>
                        <a:pt x="41659" y="7324"/>
                      </a:lnTo>
                      <a:lnTo>
                        <a:pt x="42998" y="7324"/>
                      </a:lnTo>
                      <a:lnTo>
                        <a:pt x="81979" y="7324"/>
                      </a:lnTo>
                      <a:cubicBezTo>
                        <a:pt x="83360" y="7324"/>
                        <a:pt x="84469" y="5964"/>
                        <a:pt x="84469" y="4562"/>
                      </a:cubicBezTo>
                      <a:lnTo>
                        <a:pt x="84469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1" name="Google Shape;273;p36">
            <a:extLst>
              <a:ext uri="{FF2B5EF4-FFF2-40B4-BE49-F238E27FC236}">
                <a16:creationId xmlns:a16="http://schemas.microsoft.com/office/drawing/2014/main" id="{59C18329-5D28-439A-903C-5E3C1B3F2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8698" y="762461"/>
            <a:ext cx="144611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oogaloo"/>
                <a:ea typeface="Boogaloo"/>
                <a:cs typeface="Boogaloo"/>
                <a:sym typeface="Boogaloo"/>
              </a:rPr>
              <a:t>Notifications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6BC6FDA0-E124-4353-B872-4B648D57862B}"/>
              </a:ext>
            </a:extLst>
          </p:cNvPr>
          <p:cNvCxnSpPr>
            <a:cxnSpLocks/>
          </p:cNvCxnSpPr>
          <p:nvPr/>
        </p:nvCxnSpPr>
        <p:spPr>
          <a:xfrm flipH="1">
            <a:off x="3263098" y="1318719"/>
            <a:ext cx="555050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3E2878F4-4BD1-4417-AD44-7A9CCD66D03E}"/>
              </a:ext>
            </a:extLst>
          </p:cNvPr>
          <p:cNvCxnSpPr>
            <a:cxnSpLocks/>
          </p:cNvCxnSpPr>
          <p:nvPr/>
        </p:nvCxnSpPr>
        <p:spPr>
          <a:xfrm>
            <a:off x="4800930" y="1645291"/>
            <a:ext cx="1127422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E6B6799-8E10-4E86-951B-1426A807CA5A}"/>
              </a:ext>
            </a:extLst>
          </p:cNvPr>
          <p:cNvCxnSpPr>
            <a:cxnSpLocks/>
          </p:cNvCxnSpPr>
          <p:nvPr/>
        </p:nvCxnSpPr>
        <p:spPr>
          <a:xfrm flipH="1">
            <a:off x="3263098" y="1963638"/>
            <a:ext cx="555049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C2B38F4-4EF1-4CED-97EB-302F986AB40C}"/>
              </a:ext>
            </a:extLst>
          </p:cNvPr>
          <p:cNvCxnSpPr>
            <a:cxnSpLocks/>
          </p:cNvCxnSpPr>
          <p:nvPr/>
        </p:nvCxnSpPr>
        <p:spPr>
          <a:xfrm>
            <a:off x="4691157" y="1006661"/>
            <a:ext cx="1237195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903062E2-51C6-4BFF-AF87-CE4D1BB030E1}"/>
              </a:ext>
            </a:extLst>
          </p:cNvPr>
          <p:cNvCxnSpPr>
            <a:cxnSpLocks/>
          </p:cNvCxnSpPr>
          <p:nvPr/>
        </p:nvCxnSpPr>
        <p:spPr>
          <a:xfrm>
            <a:off x="4734447" y="2283920"/>
            <a:ext cx="1204251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2A8883D-403D-4021-B496-2B1BF139F135}"/>
              </a:ext>
            </a:extLst>
          </p:cNvPr>
          <p:cNvCxnSpPr>
            <a:cxnSpLocks/>
          </p:cNvCxnSpPr>
          <p:nvPr/>
        </p:nvCxnSpPr>
        <p:spPr>
          <a:xfrm>
            <a:off x="4907610" y="2955776"/>
            <a:ext cx="1031994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2" name="Google Shape;273;p36">
            <a:extLst>
              <a:ext uri="{FF2B5EF4-FFF2-40B4-BE49-F238E27FC236}">
                <a16:creationId xmlns:a16="http://schemas.microsoft.com/office/drawing/2014/main" id="{8B594D19-1B51-4DF2-BEC5-266E7B218DDE}"/>
              </a:ext>
            </a:extLst>
          </p:cNvPr>
          <p:cNvSpPr txBox="1">
            <a:spLocks/>
          </p:cNvSpPr>
          <p:nvPr/>
        </p:nvSpPr>
        <p:spPr>
          <a:xfrm>
            <a:off x="1418353" y="1135735"/>
            <a:ext cx="1873492" cy="38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785448"/>
                </a:solidFill>
                <a:latin typeface="Boogaloo" panose="020B0604020202020204" charset="0"/>
              </a:rPr>
              <a:t>Edit employee details</a:t>
            </a:r>
            <a:endParaRPr lang="en-US" sz="36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2697F8D2-A5BA-4211-BEC1-916B9A926066}"/>
              </a:ext>
            </a:extLst>
          </p:cNvPr>
          <p:cNvCxnSpPr>
            <a:cxnSpLocks/>
          </p:cNvCxnSpPr>
          <p:nvPr/>
        </p:nvCxnSpPr>
        <p:spPr>
          <a:xfrm flipH="1">
            <a:off x="3263098" y="2631295"/>
            <a:ext cx="555049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916F1846-BF36-41F5-8A2D-17D0E59B8BFC}"/>
              </a:ext>
            </a:extLst>
          </p:cNvPr>
          <p:cNvCxnSpPr>
            <a:cxnSpLocks/>
          </p:cNvCxnSpPr>
          <p:nvPr/>
        </p:nvCxnSpPr>
        <p:spPr>
          <a:xfrm flipH="1">
            <a:off x="3263098" y="3269924"/>
            <a:ext cx="555049" cy="0"/>
          </a:xfrm>
          <a:prstGeom prst="straightConnector1">
            <a:avLst/>
          </a:prstGeom>
          <a:ln>
            <a:solidFill>
              <a:srgbClr val="785448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1" name="Google Shape;273;p36">
            <a:extLst>
              <a:ext uri="{FF2B5EF4-FFF2-40B4-BE49-F238E27FC236}">
                <a16:creationId xmlns:a16="http://schemas.microsoft.com/office/drawing/2014/main" id="{6D06BBC7-CCEF-4685-993C-95D1ACFE2D1C}"/>
              </a:ext>
            </a:extLst>
          </p:cNvPr>
          <p:cNvSpPr txBox="1">
            <a:spLocks/>
          </p:cNvSpPr>
          <p:nvPr/>
        </p:nvSpPr>
        <p:spPr>
          <a:xfrm>
            <a:off x="1415762" y="1698747"/>
            <a:ext cx="1844745" cy="6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Manage departments and their shifts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sp>
        <p:nvSpPr>
          <p:cNvPr id="332" name="Google Shape;273;p36">
            <a:extLst>
              <a:ext uri="{FF2B5EF4-FFF2-40B4-BE49-F238E27FC236}">
                <a16:creationId xmlns:a16="http://schemas.microsoft.com/office/drawing/2014/main" id="{2B1D3949-8670-4905-9355-90AADB293456}"/>
              </a:ext>
            </a:extLst>
          </p:cNvPr>
          <p:cNvSpPr txBox="1">
            <a:spLocks/>
          </p:cNvSpPr>
          <p:nvPr/>
        </p:nvSpPr>
        <p:spPr>
          <a:xfrm>
            <a:off x="5928352" y="2076630"/>
            <a:ext cx="2387740" cy="4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Summary of work time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sp>
        <p:nvSpPr>
          <p:cNvPr id="333" name="Google Shape;273;p36">
            <a:extLst>
              <a:ext uri="{FF2B5EF4-FFF2-40B4-BE49-F238E27FC236}">
                <a16:creationId xmlns:a16="http://schemas.microsoft.com/office/drawing/2014/main" id="{4FE37C2E-BFB5-4FF9-B690-E88C1F1E2D89}"/>
              </a:ext>
            </a:extLst>
          </p:cNvPr>
          <p:cNvSpPr txBox="1">
            <a:spLocks/>
          </p:cNvSpPr>
          <p:nvPr/>
        </p:nvSpPr>
        <p:spPr>
          <a:xfrm>
            <a:off x="1537695" y="2965787"/>
            <a:ext cx="1731602" cy="68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Edit company details + Manage</a:t>
            </a:r>
            <a:r>
              <a:rPr lang="th-TH" sz="16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oogaloo" panose="020B0604020202020204" charset="0"/>
              </a:rPr>
              <a:t>HR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Boogaloo" panose="020B0604020202020204" charset="0"/>
            </a:endParaRPr>
          </a:p>
        </p:txBody>
      </p:sp>
      <p:sp>
        <p:nvSpPr>
          <p:cNvPr id="334" name="Google Shape;273;p36">
            <a:extLst>
              <a:ext uri="{FF2B5EF4-FFF2-40B4-BE49-F238E27FC236}">
                <a16:creationId xmlns:a16="http://schemas.microsoft.com/office/drawing/2014/main" id="{C9F4C244-2EB1-48DF-B50B-32712871E57F}"/>
              </a:ext>
            </a:extLst>
          </p:cNvPr>
          <p:cNvSpPr txBox="1">
            <a:spLocks/>
          </p:cNvSpPr>
          <p:nvPr/>
        </p:nvSpPr>
        <p:spPr>
          <a:xfrm>
            <a:off x="5938699" y="1365262"/>
            <a:ext cx="2254616" cy="6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rgbClr val="785448"/>
                </a:solidFill>
                <a:latin typeface="Boogaloo" panose="020B0604020202020204" charset="0"/>
              </a:rPr>
              <a:t>Manage shifts and employees who can use them</a:t>
            </a:r>
            <a:endParaRPr lang="en-US" sz="36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  <p:sp>
        <p:nvSpPr>
          <p:cNvPr id="335" name="Google Shape;273;p36">
            <a:extLst>
              <a:ext uri="{FF2B5EF4-FFF2-40B4-BE49-F238E27FC236}">
                <a16:creationId xmlns:a16="http://schemas.microsoft.com/office/drawing/2014/main" id="{37307A66-CED7-4EE6-84AA-DB601DF79E8B}"/>
              </a:ext>
            </a:extLst>
          </p:cNvPr>
          <p:cNvSpPr txBox="1">
            <a:spLocks/>
          </p:cNvSpPr>
          <p:nvPr/>
        </p:nvSpPr>
        <p:spPr>
          <a:xfrm>
            <a:off x="858826" y="2296803"/>
            <a:ext cx="2394857" cy="6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785448"/>
                </a:solidFill>
                <a:latin typeface="Boogaloo" panose="020B0604020202020204" charset="0"/>
              </a:rPr>
              <a:t>Manage locations and employees who can use them</a:t>
            </a:r>
            <a:endParaRPr lang="en-US" sz="36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  <p:sp>
        <p:nvSpPr>
          <p:cNvPr id="336" name="Google Shape;273;p36">
            <a:extLst>
              <a:ext uri="{FF2B5EF4-FFF2-40B4-BE49-F238E27FC236}">
                <a16:creationId xmlns:a16="http://schemas.microsoft.com/office/drawing/2014/main" id="{DFB5E6FD-3992-4A8B-8BF8-206F1C174165}"/>
              </a:ext>
            </a:extLst>
          </p:cNvPr>
          <p:cNvSpPr txBox="1">
            <a:spLocks/>
          </p:cNvSpPr>
          <p:nvPr/>
        </p:nvSpPr>
        <p:spPr>
          <a:xfrm>
            <a:off x="5928352" y="2642580"/>
            <a:ext cx="2387740" cy="64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rgbClr val="785448"/>
                </a:solidFill>
                <a:latin typeface="Boogaloo" panose="020B0604020202020204" charset="0"/>
              </a:rPr>
              <a:t>Manage leave types and employees that can use them</a:t>
            </a:r>
            <a:endParaRPr lang="en-US" sz="36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34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322" grpId="0"/>
      <p:bldP spid="331" grpId="0"/>
      <p:bldP spid="332" grpId="0"/>
      <p:bldP spid="333" grpId="0"/>
      <p:bldP spid="334" grpId="0"/>
      <p:bldP spid="335" grpId="0"/>
      <p:bldP spid="3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470" y="865011"/>
            <a:ext cx="6920602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7000"/>
              <a:t>03</a:t>
            </a:r>
            <a:br>
              <a:rPr lang="en" sz="7000"/>
            </a:br>
            <a:r>
              <a:rPr lang="en" sz="6000" dirty="0"/>
              <a:t>DEMO</a:t>
            </a:r>
            <a:endParaRPr lang="en" sz="7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FC2D7-79C6-41D8-8B16-4FAF65EC8E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86600" y="4929062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15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1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D15EB-B3FA-4C2D-A512-A2CE8CA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C06AA93-6958-4571-AB71-8D119E972AAB}" type="slidenum">
              <a:rPr lang="en-US" smtClean="0">
                <a:solidFill>
                  <a:srgbClr val="3F2622"/>
                </a:solidFill>
              </a:rPr>
              <a:t>16</a:t>
            </a:fld>
            <a:endParaRPr lang="en-US" dirty="0">
              <a:solidFill>
                <a:srgbClr val="3F2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470" y="865011"/>
            <a:ext cx="6920602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7000" dirty="0"/>
              <a:t>0</a:t>
            </a:r>
            <a:r>
              <a:rPr lang="th-TH" sz="7000" dirty="0"/>
              <a:t>4</a:t>
            </a:r>
            <a:br>
              <a:rPr lang="en" sz="7000" dirty="0"/>
            </a:br>
            <a:r>
              <a:rPr lang="en-US" sz="6000" dirty="0"/>
              <a:t>CONCLUSION</a:t>
            </a:r>
            <a:endParaRPr lang="en" sz="7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FC2D7-79C6-41D8-8B16-4FAF65EC8E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86600" y="4929062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17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115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4D163C9-2BB4-45EA-BC7F-34851DE5C1C6}"/>
              </a:ext>
            </a:extLst>
          </p:cNvPr>
          <p:cNvGrpSpPr/>
          <p:nvPr/>
        </p:nvGrpSpPr>
        <p:grpSpPr>
          <a:xfrm>
            <a:off x="6110495" y="1377730"/>
            <a:ext cx="2809142" cy="3320745"/>
            <a:chOff x="940343" y="1455931"/>
            <a:chExt cx="2809142" cy="3320745"/>
          </a:xfrm>
        </p:grpSpPr>
        <p:sp>
          <p:nvSpPr>
            <p:cNvPr id="156" name="Google Shape;1076;p41">
              <a:extLst>
                <a:ext uri="{FF2B5EF4-FFF2-40B4-BE49-F238E27FC236}">
                  <a16:creationId xmlns:a16="http://schemas.microsoft.com/office/drawing/2014/main" id="{165B276A-F34F-47A5-8824-9F4BDE8365AA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EFEFE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77;p41">
              <a:extLst>
                <a:ext uri="{FF2B5EF4-FFF2-40B4-BE49-F238E27FC236}">
                  <a16:creationId xmlns:a16="http://schemas.microsoft.com/office/drawing/2014/main" id="{C4560B78-BD5E-4F66-A341-2399E881FA22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80;p41">
              <a:extLst>
                <a:ext uri="{FF2B5EF4-FFF2-40B4-BE49-F238E27FC236}">
                  <a16:creationId xmlns:a16="http://schemas.microsoft.com/office/drawing/2014/main" id="{546FB8AF-2230-4225-A6CB-DBBE5050279A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80;p41">
              <a:extLst>
                <a:ext uri="{FF2B5EF4-FFF2-40B4-BE49-F238E27FC236}">
                  <a16:creationId xmlns:a16="http://schemas.microsoft.com/office/drawing/2014/main" id="{78B4266C-02ED-49C1-B47D-D2C8444EE852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80;p41">
              <a:extLst>
                <a:ext uri="{FF2B5EF4-FFF2-40B4-BE49-F238E27FC236}">
                  <a16:creationId xmlns:a16="http://schemas.microsoft.com/office/drawing/2014/main" id="{475DE232-2080-402F-924E-2AEB81F1052C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DFB4E-7EF2-496A-B21F-F7D4A39FC4DB}"/>
              </a:ext>
            </a:extLst>
          </p:cNvPr>
          <p:cNvGrpSpPr/>
          <p:nvPr/>
        </p:nvGrpSpPr>
        <p:grpSpPr>
          <a:xfrm>
            <a:off x="181381" y="1377730"/>
            <a:ext cx="2809142" cy="3320745"/>
            <a:chOff x="940343" y="1455931"/>
            <a:chExt cx="2809142" cy="3320745"/>
          </a:xfrm>
        </p:grpSpPr>
        <p:sp>
          <p:nvSpPr>
            <p:cNvPr id="115" name="Google Shape;1076;p41">
              <a:extLst>
                <a:ext uri="{FF2B5EF4-FFF2-40B4-BE49-F238E27FC236}">
                  <a16:creationId xmlns:a16="http://schemas.microsoft.com/office/drawing/2014/main" id="{60D57D93-D17F-4D22-801E-E55B82C598DF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EFEFE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;p41">
              <a:extLst>
                <a:ext uri="{FF2B5EF4-FFF2-40B4-BE49-F238E27FC236}">
                  <a16:creationId xmlns:a16="http://schemas.microsoft.com/office/drawing/2014/main" id="{22FFF24B-4961-4D7F-BC25-FF9516B8B756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80;p41">
              <a:extLst>
                <a:ext uri="{FF2B5EF4-FFF2-40B4-BE49-F238E27FC236}">
                  <a16:creationId xmlns:a16="http://schemas.microsoft.com/office/drawing/2014/main" id="{AF3D91E0-A0FD-4CBC-9AEF-E83EDA409FD4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0;p41">
              <a:extLst>
                <a:ext uri="{FF2B5EF4-FFF2-40B4-BE49-F238E27FC236}">
                  <a16:creationId xmlns:a16="http://schemas.microsoft.com/office/drawing/2014/main" id="{EAB4E7E0-78A7-429F-BD45-AF52BDFAD62A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0;p41">
              <a:extLst>
                <a:ext uri="{FF2B5EF4-FFF2-40B4-BE49-F238E27FC236}">
                  <a16:creationId xmlns:a16="http://schemas.microsoft.com/office/drawing/2014/main" id="{EC042DF0-2C10-4A0A-AB3B-FC880CFDA67E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4" name="Picture 10" descr="Premium Vector | Group of working people">
            <a:extLst>
              <a:ext uri="{FF2B5EF4-FFF2-40B4-BE49-F238E27FC236}">
                <a16:creationId xmlns:a16="http://schemas.microsoft.com/office/drawing/2014/main" id="{7ECBAE95-06DA-49CE-BB40-4053DF9E8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1487" b="9239"/>
          <a:stretch/>
        </p:blipFill>
        <p:spPr bwMode="auto">
          <a:xfrm>
            <a:off x="6637189" y="2770855"/>
            <a:ext cx="1879462" cy="16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5" name="Google Shape;3045;p49"/>
          <p:cNvSpPr txBox="1">
            <a:spLocks noGrp="1"/>
          </p:cNvSpPr>
          <p:nvPr>
            <p:ph type="subTitle" idx="3"/>
          </p:nvPr>
        </p:nvSpPr>
        <p:spPr>
          <a:xfrm>
            <a:off x="6183752" y="1641347"/>
            <a:ext cx="2714005" cy="897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Simple add employees to everything</a:t>
            </a:r>
            <a:endParaRPr lang="en-US" sz="2000" b="0" dirty="0">
              <a:latin typeface="Boogaloo"/>
              <a:ea typeface="Boogaloo"/>
              <a:cs typeface="Boogalo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9812-9F83-437F-AB4B-8E7738118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18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A9E3992-3C78-43AB-A69F-A78E501C9BF1}"/>
              </a:ext>
            </a:extLst>
          </p:cNvPr>
          <p:cNvGrpSpPr/>
          <p:nvPr/>
        </p:nvGrpSpPr>
        <p:grpSpPr>
          <a:xfrm>
            <a:off x="3145938" y="1377730"/>
            <a:ext cx="2809142" cy="3320745"/>
            <a:chOff x="940343" y="1455931"/>
            <a:chExt cx="2809142" cy="3320745"/>
          </a:xfrm>
        </p:grpSpPr>
        <p:sp>
          <p:nvSpPr>
            <p:cNvPr id="150" name="Google Shape;1076;p41">
              <a:extLst>
                <a:ext uri="{FF2B5EF4-FFF2-40B4-BE49-F238E27FC236}">
                  <a16:creationId xmlns:a16="http://schemas.microsoft.com/office/drawing/2014/main" id="{03FC2B82-0B0E-4EE6-A252-91CF0222CB49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8FAFB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77;p41">
              <a:extLst>
                <a:ext uri="{FF2B5EF4-FFF2-40B4-BE49-F238E27FC236}">
                  <a16:creationId xmlns:a16="http://schemas.microsoft.com/office/drawing/2014/main" id="{70086F81-3353-423D-A938-F303CE8EDB94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80;p41">
              <a:extLst>
                <a:ext uri="{FF2B5EF4-FFF2-40B4-BE49-F238E27FC236}">
                  <a16:creationId xmlns:a16="http://schemas.microsoft.com/office/drawing/2014/main" id="{1DF820AB-DD30-474A-9F54-DC211245F92A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80;p41">
              <a:extLst>
                <a:ext uri="{FF2B5EF4-FFF2-40B4-BE49-F238E27FC236}">
                  <a16:creationId xmlns:a16="http://schemas.microsoft.com/office/drawing/2014/main" id="{2CA4DEE0-2DA0-4BEF-85FC-F313EE1C18F2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80;p41">
              <a:extLst>
                <a:ext uri="{FF2B5EF4-FFF2-40B4-BE49-F238E27FC236}">
                  <a16:creationId xmlns:a16="http://schemas.microsoft.com/office/drawing/2014/main" id="{A7833F1C-0DD8-4AC3-954F-906DB490CFD9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935;p36">
            <a:extLst>
              <a:ext uri="{FF2B5EF4-FFF2-40B4-BE49-F238E27FC236}">
                <a16:creationId xmlns:a16="http://schemas.microsoft.com/office/drawing/2014/main" id="{EC138227-58A4-4458-87AB-A8E12272B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17" y="308555"/>
            <a:ext cx="6699363" cy="706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Potential user comment</a:t>
            </a:r>
            <a:endParaRPr sz="7000" dirty="0"/>
          </a:p>
        </p:txBody>
      </p:sp>
      <p:sp>
        <p:nvSpPr>
          <p:cNvPr id="164" name="Google Shape;3045;p49">
            <a:extLst>
              <a:ext uri="{FF2B5EF4-FFF2-40B4-BE49-F238E27FC236}">
                <a16:creationId xmlns:a16="http://schemas.microsoft.com/office/drawing/2014/main" id="{413E2DAB-8D8D-43BF-B4CA-E5724148F465}"/>
              </a:ext>
            </a:extLst>
          </p:cNvPr>
          <p:cNvSpPr txBox="1">
            <a:spLocks/>
          </p:cNvSpPr>
          <p:nvPr/>
        </p:nvSpPr>
        <p:spPr>
          <a:xfrm>
            <a:off x="3214997" y="1808538"/>
            <a:ext cx="2714005" cy="56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Data aligning</a:t>
            </a:r>
            <a:endParaRPr lang="en-US" sz="2400" dirty="0"/>
          </a:p>
        </p:txBody>
      </p:sp>
      <p:pic>
        <p:nvPicPr>
          <p:cNvPr id="166" name="Picture 165" descr="In Love Dude">
            <a:extLst>
              <a:ext uri="{FF2B5EF4-FFF2-40B4-BE49-F238E27FC236}">
                <a16:creationId xmlns:a16="http://schemas.microsoft.com/office/drawing/2014/main" id="{1864CB13-CFF4-4D11-BCC5-650CF638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" y="-93698"/>
            <a:ext cx="1570427" cy="1570427"/>
          </a:xfrm>
          <a:prstGeom prst="rect">
            <a:avLst/>
          </a:prstGeom>
        </p:spPr>
      </p:pic>
      <p:pic>
        <p:nvPicPr>
          <p:cNvPr id="9" name="Graphic 8" descr="Graph paper with calculator, ruler, highlighter, and pencils">
            <a:extLst>
              <a:ext uri="{FF2B5EF4-FFF2-40B4-BE49-F238E27FC236}">
                <a16:creationId xmlns:a16="http://schemas.microsoft.com/office/drawing/2014/main" id="{095A1889-02E8-4E10-9462-9564C0CD5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242" y="2189951"/>
            <a:ext cx="2632529" cy="2632529"/>
          </a:xfrm>
          <a:prstGeom prst="rect">
            <a:avLst/>
          </a:prstGeom>
        </p:spPr>
      </p:pic>
      <p:sp>
        <p:nvSpPr>
          <p:cNvPr id="167" name="Google Shape;3045;p49">
            <a:extLst>
              <a:ext uri="{FF2B5EF4-FFF2-40B4-BE49-F238E27FC236}">
                <a16:creationId xmlns:a16="http://schemas.microsoft.com/office/drawing/2014/main" id="{D54E6EF5-4DC2-4C6F-8B3E-40DF0C555198}"/>
              </a:ext>
            </a:extLst>
          </p:cNvPr>
          <p:cNvSpPr txBox="1">
            <a:spLocks/>
          </p:cNvSpPr>
          <p:nvPr/>
        </p:nvSpPr>
        <p:spPr>
          <a:xfrm>
            <a:off x="228949" y="1796170"/>
            <a:ext cx="2714005" cy="56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pPr algn="l"/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Shallow learning curve </a:t>
            </a:r>
            <a:endParaRPr lang="en-US" sz="48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  <p:pic>
        <p:nvPicPr>
          <p:cNvPr id="2050" name="Picture 2" descr="Free Stock Photo of Bar graph vector icon | Download Free Images and Free  Illustrations">
            <a:extLst>
              <a:ext uri="{FF2B5EF4-FFF2-40B4-BE49-F238E27FC236}">
                <a16:creationId xmlns:a16="http://schemas.microsoft.com/office/drawing/2014/main" id="{45C4E942-9352-4A59-A6A1-C7F584AD6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15459" r="5909" b="7168"/>
          <a:stretch/>
        </p:blipFill>
        <p:spPr bwMode="auto">
          <a:xfrm>
            <a:off x="461776" y="2528801"/>
            <a:ext cx="2191506" cy="18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4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CDFB4E-7EF2-496A-B21F-F7D4A39FC4DB}"/>
              </a:ext>
            </a:extLst>
          </p:cNvPr>
          <p:cNvGrpSpPr/>
          <p:nvPr/>
        </p:nvGrpSpPr>
        <p:grpSpPr>
          <a:xfrm>
            <a:off x="181381" y="1377730"/>
            <a:ext cx="2809142" cy="3320745"/>
            <a:chOff x="940343" y="1455931"/>
            <a:chExt cx="2809142" cy="3320745"/>
          </a:xfrm>
        </p:grpSpPr>
        <p:sp>
          <p:nvSpPr>
            <p:cNvPr id="115" name="Google Shape;1076;p41">
              <a:extLst>
                <a:ext uri="{FF2B5EF4-FFF2-40B4-BE49-F238E27FC236}">
                  <a16:creationId xmlns:a16="http://schemas.microsoft.com/office/drawing/2014/main" id="{60D57D93-D17F-4D22-801E-E55B82C598DF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077;p41">
              <a:extLst>
                <a:ext uri="{FF2B5EF4-FFF2-40B4-BE49-F238E27FC236}">
                  <a16:creationId xmlns:a16="http://schemas.microsoft.com/office/drawing/2014/main" id="{22FFF24B-4961-4D7F-BC25-FF9516B8B756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80;p41">
              <a:extLst>
                <a:ext uri="{FF2B5EF4-FFF2-40B4-BE49-F238E27FC236}">
                  <a16:creationId xmlns:a16="http://schemas.microsoft.com/office/drawing/2014/main" id="{AF3D91E0-A0FD-4CBC-9AEF-E83EDA409FD4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0;p41">
              <a:extLst>
                <a:ext uri="{FF2B5EF4-FFF2-40B4-BE49-F238E27FC236}">
                  <a16:creationId xmlns:a16="http://schemas.microsoft.com/office/drawing/2014/main" id="{EAB4E7E0-78A7-429F-BD45-AF52BDFAD62A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0;p41">
              <a:extLst>
                <a:ext uri="{FF2B5EF4-FFF2-40B4-BE49-F238E27FC236}">
                  <a16:creationId xmlns:a16="http://schemas.microsoft.com/office/drawing/2014/main" id="{EC042DF0-2C10-4A0A-AB3B-FC880CFDA67E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5" name="Google Shape;3045;p49"/>
          <p:cNvSpPr txBox="1">
            <a:spLocks noGrp="1"/>
          </p:cNvSpPr>
          <p:nvPr>
            <p:ph type="subTitle" idx="3"/>
          </p:nvPr>
        </p:nvSpPr>
        <p:spPr>
          <a:xfrm>
            <a:off x="228949" y="1732340"/>
            <a:ext cx="2714005" cy="5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2400" b="0" dirty="0">
                <a:solidFill>
                  <a:srgbClr val="785448"/>
                </a:solidFill>
                <a:latin typeface="Boogaloo" panose="020B0604020202020204" charset="0"/>
                <a:ea typeface="Boogaloo"/>
                <a:cs typeface="Boogaloo"/>
              </a:rPr>
              <a:t>Some U</a:t>
            </a:r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ser Experience</a:t>
            </a:r>
            <a:endParaRPr lang="en-US" sz="2000" b="0" dirty="0">
              <a:latin typeface="Boogaloo"/>
              <a:ea typeface="Boogaloo"/>
              <a:cs typeface="Boogalo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9812-9F83-437F-AB4B-8E7738118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19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A9E3992-3C78-43AB-A69F-A78E501C9BF1}"/>
              </a:ext>
            </a:extLst>
          </p:cNvPr>
          <p:cNvGrpSpPr/>
          <p:nvPr/>
        </p:nvGrpSpPr>
        <p:grpSpPr>
          <a:xfrm>
            <a:off x="3145938" y="1377730"/>
            <a:ext cx="2809142" cy="3320745"/>
            <a:chOff x="940343" y="1455931"/>
            <a:chExt cx="2809142" cy="3320745"/>
          </a:xfrm>
        </p:grpSpPr>
        <p:sp>
          <p:nvSpPr>
            <p:cNvPr id="150" name="Google Shape;1076;p41">
              <a:extLst>
                <a:ext uri="{FF2B5EF4-FFF2-40B4-BE49-F238E27FC236}">
                  <a16:creationId xmlns:a16="http://schemas.microsoft.com/office/drawing/2014/main" id="{03FC2B82-0B0E-4EE6-A252-91CF0222CB49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077;p41">
              <a:extLst>
                <a:ext uri="{FF2B5EF4-FFF2-40B4-BE49-F238E27FC236}">
                  <a16:creationId xmlns:a16="http://schemas.microsoft.com/office/drawing/2014/main" id="{70086F81-3353-423D-A938-F303CE8EDB94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80;p41">
              <a:extLst>
                <a:ext uri="{FF2B5EF4-FFF2-40B4-BE49-F238E27FC236}">
                  <a16:creationId xmlns:a16="http://schemas.microsoft.com/office/drawing/2014/main" id="{1DF820AB-DD30-474A-9F54-DC211245F92A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80;p41">
              <a:extLst>
                <a:ext uri="{FF2B5EF4-FFF2-40B4-BE49-F238E27FC236}">
                  <a16:creationId xmlns:a16="http://schemas.microsoft.com/office/drawing/2014/main" id="{2CA4DEE0-2DA0-4BEF-85FC-F313EE1C18F2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80;p41">
              <a:extLst>
                <a:ext uri="{FF2B5EF4-FFF2-40B4-BE49-F238E27FC236}">
                  <a16:creationId xmlns:a16="http://schemas.microsoft.com/office/drawing/2014/main" id="{A7833F1C-0DD8-4AC3-954F-906DB490CFD9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4D163C9-2BB4-45EA-BC7F-34851DE5C1C6}"/>
              </a:ext>
            </a:extLst>
          </p:cNvPr>
          <p:cNvGrpSpPr/>
          <p:nvPr/>
        </p:nvGrpSpPr>
        <p:grpSpPr>
          <a:xfrm>
            <a:off x="6110495" y="1377730"/>
            <a:ext cx="2809142" cy="3320745"/>
            <a:chOff x="940343" y="1455931"/>
            <a:chExt cx="2809142" cy="3320745"/>
          </a:xfrm>
        </p:grpSpPr>
        <p:sp>
          <p:nvSpPr>
            <p:cNvPr id="156" name="Google Shape;1076;p41">
              <a:extLst>
                <a:ext uri="{FF2B5EF4-FFF2-40B4-BE49-F238E27FC236}">
                  <a16:creationId xmlns:a16="http://schemas.microsoft.com/office/drawing/2014/main" id="{165B276A-F34F-47A5-8824-9F4BDE8365AA}"/>
                </a:ext>
              </a:extLst>
            </p:cNvPr>
            <p:cNvSpPr/>
            <p:nvPr/>
          </p:nvSpPr>
          <p:spPr>
            <a:xfrm>
              <a:off x="940343" y="1455931"/>
              <a:ext cx="2809142" cy="3320745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077;p41">
              <a:extLst>
                <a:ext uri="{FF2B5EF4-FFF2-40B4-BE49-F238E27FC236}">
                  <a16:creationId xmlns:a16="http://schemas.microsoft.com/office/drawing/2014/main" id="{C4560B78-BD5E-4F66-A341-2399E881FA22}"/>
                </a:ext>
              </a:extLst>
            </p:cNvPr>
            <p:cNvSpPr/>
            <p:nvPr/>
          </p:nvSpPr>
          <p:spPr>
            <a:xfrm>
              <a:off x="940343" y="1457079"/>
              <a:ext cx="2809142" cy="205590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80;p41">
              <a:extLst>
                <a:ext uri="{FF2B5EF4-FFF2-40B4-BE49-F238E27FC236}">
                  <a16:creationId xmlns:a16="http://schemas.microsoft.com/office/drawing/2014/main" id="{546FB8AF-2230-4225-A6CB-DBBE5050279A}"/>
                </a:ext>
              </a:extLst>
            </p:cNvPr>
            <p:cNvSpPr/>
            <p:nvPr/>
          </p:nvSpPr>
          <p:spPr>
            <a:xfrm flipH="1">
              <a:off x="1155885" y="1486465"/>
              <a:ext cx="133214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80;p41">
              <a:extLst>
                <a:ext uri="{FF2B5EF4-FFF2-40B4-BE49-F238E27FC236}">
                  <a16:creationId xmlns:a16="http://schemas.microsoft.com/office/drawing/2014/main" id="{78B4266C-02ED-49C1-B47D-D2C8444EE852}"/>
                </a:ext>
              </a:extLst>
            </p:cNvPr>
            <p:cNvSpPr/>
            <p:nvPr/>
          </p:nvSpPr>
          <p:spPr>
            <a:xfrm flipH="1">
              <a:off x="968874" y="1488598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80;p41">
              <a:extLst>
                <a:ext uri="{FF2B5EF4-FFF2-40B4-BE49-F238E27FC236}">
                  <a16:creationId xmlns:a16="http://schemas.microsoft.com/office/drawing/2014/main" id="{475DE232-2080-402F-924E-2AEB81F1052C}"/>
                </a:ext>
              </a:extLst>
            </p:cNvPr>
            <p:cNvSpPr/>
            <p:nvPr/>
          </p:nvSpPr>
          <p:spPr>
            <a:xfrm flipH="1">
              <a:off x="1333824" y="1489093"/>
              <a:ext cx="133213" cy="13957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935;p36">
            <a:extLst>
              <a:ext uri="{FF2B5EF4-FFF2-40B4-BE49-F238E27FC236}">
                <a16:creationId xmlns:a16="http://schemas.microsoft.com/office/drawing/2014/main" id="{EC138227-58A4-4458-87AB-A8E12272B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18" y="319377"/>
            <a:ext cx="6699363" cy="706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Potential user comment</a:t>
            </a:r>
            <a:endParaRPr sz="7000" dirty="0"/>
          </a:p>
        </p:txBody>
      </p:sp>
      <p:sp>
        <p:nvSpPr>
          <p:cNvPr id="163" name="Google Shape;273;p36">
            <a:extLst>
              <a:ext uri="{FF2B5EF4-FFF2-40B4-BE49-F238E27FC236}">
                <a16:creationId xmlns:a16="http://schemas.microsoft.com/office/drawing/2014/main" id="{5C834147-CB5A-4D29-B08F-58DD2CF64B7B}"/>
              </a:ext>
            </a:extLst>
          </p:cNvPr>
          <p:cNvSpPr txBox="1">
            <a:spLocks/>
          </p:cNvSpPr>
          <p:nvPr/>
        </p:nvSpPr>
        <p:spPr>
          <a:xfrm>
            <a:off x="3888191" y="3364921"/>
            <a:ext cx="2885134" cy="38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sz="3600">
              <a:solidFill>
                <a:srgbClr val="785448"/>
              </a:solidFill>
              <a:latin typeface="Boogaloo" panose="020B0604020202020204" charset="0"/>
            </a:endParaRPr>
          </a:p>
        </p:txBody>
      </p:sp>
      <p:sp>
        <p:nvSpPr>
          <p:cNvPr id="164" name="Google Shape;3045;p49">
            <a:extLst>
              <a:ext uri="{FF2B5EF4-FFF2-40B4-BE49-F238E27FC236}">
                <a16:creationId xmlns:a16="http://schemas.microsoft.com/office/drawing/2014/main" id="{413E2DAB-8D8D-43BF-B4CA-E5724148F465}"/>
              </a:ext>
            </a:extLst>
          </p:cNvPr>
          <p:cNvSpPr txBox="1">
            <a:spLocks/>
          </p:cNvSpPr>
          <p:nvPr/>
        </p:nvSpPr>
        <p:spPr>
          <a:xfrm>
            <a:off x="3193506" y="1613854"/>
            <a:ext cx="2714005" cy="97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Misunderstand messages</a:t>
            </a:r>
          </a:p>
        </p:txBody>
      </p:sp>
      <p:sp>
        <p:nvSpPr>
          <p:cNvPr id="165" name="Google Shape;3045;p49">
            <a:extLst>
              <a:ext uri="{FF2B5EF4-FFF2-40B4-BE49-F238E27FC236}">
                <a16:creationId xmlns:a16="http://schemas.microsoft.com/office/drawing/2014/main" id="{7B45BFBF-9B08-432F-BD29-EE73BBCBD29F}"/>
              </a:ext>
            </a:extLst>
          </p:cNvPr>
          <p:cNvSpPr txBox="1">
            <a:spLocks/>
          </p:cNvSpPr>
          <p:nvPr/>
        </p:nvSpPr>
        <p:spPr>
          <a:xfrm>
            <a:off x="6153044" y="1706505"/>
            <a:ext cx="2714005" cy="56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Boogaloo"/>
              <a:buNone/>
              <a:defRPr sz="18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pPr algn="ctr"/>
            <a:r>
              <a:rPr lang="en-US" sz="2400" dirty="0">
                <a:solidFill>
                  <a:srgbClr val="785448"/>
                </a:solidFill>
                <a:latin typeface="Boogaloo" panose="020B0604020202020204" charset="0"/>
              </a:rPr>
              <a:t>Missing method</a:t>
            </a:r>
            <a:endParaRPr lang="en-US" sz="4800" dirty="0">
              <a:solidFill>
                <a:srgbClr val="785448"/>
              </a:solidFill>
              <a:latin typeface="Boogaloo" panose="020B0604020202020204" charset="0"/>
            </a:endParaRPr>
          </a:p>
        </p:txBody>
      </p:sp>
      <p:pic>
        <p:nvPicPr>
          <p:cNvPr id="30" name="Picture 29" descr="No Dude">
            <a:extLst>
              <a:ext uri="{FF2B5EF4-FFF2-40B4-BE49-F238E27FC236}">
                <a16:creationId xmlns:a16="http://schemas.microsoft.com/office/drawing/2014/main" id="{9AF5CEB7-0B1D-4CCA-9B88-AC109E09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986"/>
            <a:ext cx="1595069" cy="1595069"/>
          </a:xfrm>
          <a:prstGeom prst="rect">
            <a:avLst/>
          </a:prstGeom>
        </p:spPr>
      </p:pic>
      <p:pic>
        <p:nvPicPr>
          <p:cNvPr id="2050" name="Picture 2" descr="Premium Vector | Businessman is confusing">
            <a:extLst>
              <a:ext uri="{FF2B5EF4-FFF2-40B4-BE49-F238E27FC236}">
                <a16:creationId xmlns:a16="http://schemas.microsoft.com/office/drawing/2014/main" id="{A911CE5B-1205-4EB9-AB30-6A983FCD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23" y="2748129"/>
            <a:ext cx="1700822" cy="17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Lost Images | Free Vectors, Stock Photos &amp; PSD">
            <a:extLst>
              <a:ext uri="{FF2B5EF4-FFF2-40B4-BE49-F238E27FC236}">
                <a16:creationId xmlns:a16="http://schemas.microsoft.com/office/drawing/2014/main" id="{C3382C38-D2FA-45F8-B97B-9374CDE9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5" y="2358738"/>
            <a:ext cx="2153824" cy="21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udy Images | Free Vectors, Stock Photos &amp; PSD">
            <a:extLst>
              <a:ext uri="{FF2B5EF4-FFF2-40B4-BE49-F238E27FC236}">
                <a16:creationId xmlns:a16="http://schemas.microsoft.com/office/drawing/2014/main" id="{2FEBE339-FEDF-4D57-A283-D5D627C3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2" y="2571750"/>
            <a:ext cx="2390530" cy="185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1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D15EB-B3FA-4C2D-A512-A2CE8CA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C06AA93-6958-4571-AB71-8D119E972AAB}" type="slidenum">
              <a:rPr lang="en-US" smtClean="0">
                <a:solidFill>
                  <a:srgbClr val="3F2622"/>
                </a:solidFill>
              </a:rPr>
              <a:t>2</a:t>
            </a:fld>
            <a:endParaRPr lang="en-US" dirty="0">
              <a:solidFill>
                <a:srgbClr val="3F262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0DF85E-494A-476E-921E-EB144A52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46" y="1323275"/>
            <a:ext cx="2626508" cy="24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9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6" name="Google Shape;1936;p36"/>
          <p:cNvGrpSpPr/>
          <p:nvPr/>
        </p:nvGrpSpPr>
        <p:grpSpPr>
          <a:xfrm>
            <a:off x="3027709" y="726359"/>
            <a:ext cx="5804591" cy="3872751"/>
            <a:chOff x="-47013" y="237875"/>
            <a:chExt cx="8022935" cy="5352800"/>
          </a:xfrm>
        </p:grpSpPr>
        <p:sp>
          <p:nvSpPr>
            <p:cNvPr id="1937" name="Google Shape;1937;p36"/>
            <p:cNvSpPr/>
            <p:nvPr/>
          </p:nvSpPr>
          <p:spPr>
            <a:xfrm>
              <a:off x="1348575" y="267500"/>
              <a:ext cx="5504000" cy="2993325"/>
            </a:xfrm>
            <a:custGeom>
              <a:avLst/>
              <a:gdLst/>
              <a:ahLst/>
              <a:cxnLst/>
              <a:rect l="l" t="t" r="r" b="b"/>
              <a:pathLst>
                <a:path w="220160" h="119733" extrusionOk="0">
                  <a:moveTo>
                    <a:pt x="117296" y="0"/>
                  </a:moveTo>
                  <a:cubicBezTo>
                    <a:pt x="105497" y="0"/>
                    <a:pt x="93739" y="2477"/>
                    <a:pt x="83482" y="8615"/>
                  </a:cubicBezTo>
                  <a:cubicBezTo>
                    <a:pt x="81505" y="9773"/>
                    <a:pt x="79576" y="11075"/>
                    <a:pt x="78225" y="12956"/>
                  </a:cubicBezTo>
                  <a:cubicBezTo>
                    <a:pt x="75235" y="16959"/>
                    <a:pt x="75621" y="22408"/>
                    <a:pt x="75476" y="27424"/>
                  </a:cubicBezTo>
                  <a:cubicBezTo>
                    <a:pt x="75380" y="32392"/>
                    <a:pt x="74078" y="38131"/>
                    <a:pt x="69593" y="40301"/>
                  </a:cubicBezTo>
                  <a:cubicBezTo>
                    <a:pt x="66795" y="41651"/>
                    <a:pt x="63564" y="41217"/>
                    <a:pt x="60526" y="41555"/>
                  </a:cubicBezTo>
                  <a:cubicBezTo>
                    <a:pt x="55800" y="42085"/>
                    <a:pt x="50302" y="45461"/>
                    <a:pt x="47311" y="49223"/>
                  </a:cubicBezTo>
                  <a:cubicBezTo>
                    <a:pt x="43839" y="53467"/>
                    <a:pt x="46540" y="59833"/>
                    <a:pt x="39595" y="60074"/>
                  </a:cubicBezTo>
                  <a:cubicBezTo>
                    <a:pt x="30239" y="60364"/>
                    <a:pt x="21799" y="68514"/>
                    <a:pt x="21124" y="77822"/>
                  </a:cubicBezTo>
                  <a:cubicBezTo>
                    <a:pt x="20883" y="80861"/>
                    <a:pt x="21124" y="84574"/>
                    <a:pt x="18568" y="86262"/>
                  </a:cubicBezTo>
                  <a:cubicBezTo>
                    <a:pt x="17555" y="86889"/>
                    <a:pt x="16349" y="87082"/>
                    <a:pt x="15240" y="87420"/>
                  </a:cubicBezTo>
                  <a:cubicBezTo>
                    <a:pt x="5450" y="90361"/>
                    <a:pt x="1350" y="102852"/>
                    <a:pt x="0" y="111823"/>
                  </a:cubicBezTo>
                  <a:lnTo>
                    <a:pt x="13745" y="114234"/>
                  </a:lnTo>
                  <a:cubicBezTo>
                    <a:pt x="14565" y="110858"/>
                    <a:pt x="15626" y="107579"/>
                    <a:pt x="16976" y="104396"/>
                  </a:cubicBezTo>
                  <a:cubicBezTo>
                    <a:pt x="17410" y="107434"/>
                    <a:pt x="17893" y="110472"/>
                    <a:pt x="18375" y="113511"/>
                  </a:cubicBezTo>
                  <a:cubicBezTo>
                    <a:pt x="18423" y="113848"/>
                    <a:pt x="47697" y="114909"/>
                    <a:pt x="50446" y="115151"/>
                  </a:cubicBezTo>
                  <a:cubicBezTo>
                    <a:pt x="54316" y="115496"/>
                    <a:pt x="58172" y="115622"/>
                    <a:pt x="62032" y="115622"/>
                  </a:cubicBezTo>
                  <a:cubicBezTo>
                    <a:pt x="68419" y="115622"/>
                    <a:pt x="74819" y="115276"/>
                    <a:pt x="81312" y="115006"/>
                  </a:cubicBezTo>
                  <a:lnTo>
                    <a:pt x="95826" y="111906"/>
                  </a:lnTo>
                  <a:lnTo>
                    <a:pt x="95826" y="111906"/>
                  </a:lnTo>
                  <a:cubicBezTo>
                    <a:pt x="95827" y="111910"/>
                    <a:pt x="95828" y="111915"/>
                    <a:pt x="95829" y="111919"/>
                  </a:cubicBezTo>
                  <a:cubicBezTo>
                    <a:pt x="95925" y="112160"/>
                    <a:pt x="96263" y="112209"/>
                    <a:pt x="96504" y="112209"/>
                  </a:cubicBezTo>
                  <a:lnTo>
                    <a:pt x="111696" y="112064"/>
                  </a:lnTo>
                  <a:cubicBezTo>
                    <a:pt x="112467" y="112055"/>
                    <a:pt x="113241" y="112047"/>
                    <a:pt x="114015" y="112047"/>
                  </a:cubicBezTo>
                  <a:cubicBezTo>
                    <a:pt x="117207" y="112047"/>
                    <a:pt x="120406" y="112176"/>
                    <a:pt x="123511" y="112836"/>
                  </a:cubicBezTo>
                  <a:cubicBezTo>
                    <a:pt x="127370" y="113656"/>
                    <a:pt x="130987" y="115295"/>
                    <a:pt x="134748" y="116404"/>
                  </a:cubicBezTo>
                  <a:cubicBezTo>
                    <a:pt x="140394" y="118017"/>
                    <a:pt x="146233" y="118332"/>
                    <a:pt x="152128" y="118332"/>
                  </a:cubicBezTo>
                  <a:cubicBezTo>
                    <a:pt x="155906" y="118332"/>
                    <a:pt x="159706" y="118203"/>
                    <a:pt x="163493" y="118203"/>
                  </a:cubicBezTo>
                  <a:cubicBezTo>
                    <a:pt x="167935" y="118203"/>
                    <a:pt x="172359" y="118381"/>
                    <a:pt x="176707" y="119153"/>
                  </a:cubicBezTo>
                  <a:cubicBezTo>
                    <a:pt x="177092" y="115826"/>
                    <a:pt x="177430" y="112546"/>
                    <a:pt x="177816" y="109267"/>
                  </a:cubicBezTo>
                  <a:cubicBezTo>
                    <a:pt x="179359" y="112305"/>
                    <a:pt x="180468" y="115536"/>
                    <a:pt x="181143" y="118912"/>
                  </a:cubicBezTo>
                  <a:cubicBezTo>
                    <a:pt x="183045" y="118866"/>
                    <a:pt x="184946" y="118844"/>
                    <a:pt x="186846" y="118844"/>
                  </a:cubicBezTo>
                  <a:cubicBezTo>
                    <a:pt x="190874" y="118844"/>
                    <a:pt x="194894" y="118941"/>
                    <a:pt x="198891" y="119105"/>
                  </a:cubicBezTo>
                  <a:cubicBezTo>
                    <a:pt x="199325" y="115826"/>
                    <a:pt x="199808" y="112546"/>
                    <a:pt x="200242" y="109267"/>
                  </a:cubicBezTo>
                  <a:cubicBezTo>
                    <a:pt x="201544" y="112594"/>
                    <a:pt x="202557" y="116067"/>
                    <a:pt x="203280" y="119588"/>
                  </a:cubicBezTo>
                  <a:lnTo>
                    <a:pt x="218665" y="119732"/>
                  </a:lnTo>
                  <a:cubicBezTo>
                    <a:pt x="220160" y="112016"/>
                    <a:pt x="215578" y="103576"/>
                    <a:pt x="208296" y="100730"/>
                  </a:cubicBezTo>
                  <a:cubicBezTo>
                    <a:pt x="203955" y="98994"/>
                    <a:pt x="196480" y="98657"/>
                    <a:pt x="192959" y="95715"/>
                  </a:cubicBezTo>
                  <a:cubicBezTo>
                    <a:pt x="191512" y="94364"/>
                    <a:pt x="190548" y="92483"/>
                    <a:pt x="190355" y="90506"/>
                  </a:cubicBezTo>
                  <a:cubicBezTo>
                    <a:pt x="189680" y="85924"/>
                    <a:pt x="191946" y="82838"/>
                    <a:pt x="189246" y="78594"/>
                  </a:cubicBezTo>
                  <a:cubicBezTo>
                    <a:pt x="187172" y="75266"/>
                    <a:pt x="183651" y="72807"/>
                    <a:pt x="180034" y="71504"/>
                  </a:cubicBezTo>
                  <a:cubicBezTo>
                    <a:pt x="178057" y="70829"/>
                    <a:pt x="175838" y="70250"/>
                    <a:pt x="174729" y="68466"/>
                  </a:cubicBezTo>
                  <a:cubicBezTo>
                    <a:pt x="174247" y="67550"/>
                    <a:pt x="173958" y="66489"/>
                    <a:pt x="173909" y="65476"/>
                  </a:cubicBezTo>
                  <a:cubicBezTo>
                    <a:pt x="173427" y="61232"/>
                    <a:pt x="173716" y="56940"/>
                    <a:pt x="173282" y="52744"/>
                  </a:cubicBezTo>
                  <a:cubicBezTo>
                    <a:pt x="172897" y="48500"/>
                    <a:pt x="171594" y="44159"/>
                    <a:pt x="168556" y="41121"/>
                  </a:cubicBezTo>
                  <a:cubicBezTo>
                    <a:pt x="165566" y="38131"/>
                    <a:pt x="161467" y="36829"/>
                    <a:pt x="158091" y="34417"/>
                  </a:cubicBezTo>
                  <a:cubicBezTo>
                    <a:pt x="151773" y="29836"/>
                    <a:pt x="153702" y="20528"/>
                    <a:pt x="149940" y="14113"/>
                  </a:cubicBezTo>
                  <a:cubicBezTo>
                    <a:pt x="146810" y="8784"/>
                    <a:pt x="141306" y="3825"/>
                    <a:pt x="134956" y="3825"/>
                  </a:cubicBezTo>
                  <a:cubicBezTo>
                    <a:pt x="134066" y="3825"/>
                    <a:pt x="133160" y="3923"/>
                    <a:pt x="132241" y="4130"/>
                  </a:cubicBezTo>
                  <a:cubicBezTo>
                    <a:pt x="131662" y="1526"/>
                    <a:pt x="128431" y="658"/>
                    <a:pt x="125826" y="417"/>
                  </a:cubicBezTo>
                  <a:cubicBezTo>
                    <a:pt x="122994" y="145"/>
                    <a:pt x="120144" y="0"/>
                    <a:pt x="117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2024950" y="859200"/>
              <a:ext cx="4111450" cy="2385950"/>
            </a:xfrm>
            <a:custGeom>
              <a:avLst/>
              <a:gdLst/>
              <a:ahLst/>
              <a:cxnLst/>
              <a:rect l="l" t="t" r="r" b="b"/>
              <a:pathLst>
                <a:path w="164458" h="95438" extrusionOk="0">
                  <a:moveTo>
                    <a:pt x="92362" y="0"/>
                  </a:moveTo>
                  <a:cubicBezTo>
                    <a:pt x="89165" y="0"/>
                    <a:pt x="86000" y="580"/>
                    <a:pt x="83097" y="1923"/>
                  </a:cubicBezTo>
                  <a:lnTo>
                    <a:pt x="56138" y="43"/>
                  </a:lnTo>
                  <a:cubicBezTo>
                    <a:pt x="53775" y="9688"/>
                    <a:pt x="50544" y="20346"/>
                    <a:pt x="41911" y="25314"/>
                  </a:cubicBezTo>
                  <a:cubicBezTo>
                    <a:pt x="36750" y="28304"/>
                    <a:pt x="29902" y="28931"/>
                    <a:pt x="26333" y="33754"/>
                  </a:cubicBezTo>
                  <a:cubicBezTo>
                    <a:pt x="23295" y="37853"/>
                    <a:pt x="23681" y="43785"/>
                    <a:pt x="20642" y="47885"/>
                  </a:cubicBezTo>
                  <a:cubicBezTo>
                    <a:pt x="16977" y="52852"/>
                    <a:pt x="9646" y="53672"/>
                    <a:pt x="5451" y="58157"/>
                  </a:cubicBezTo>
                  <a:cubicBezTo>
                    <a:pt x="1785" y="62112"/>
                    <a:pt x="1255" y="67947"/>
                    <a:pt x="965" y="73301"/>
                  </a:cubicBezTo>
                  <a:cubicBezTo>
                    <a:pt x="628" y="78992"/>
                    <a:pt x="290" y="84682"/>
                    <a:pt x="1" y="90373"/>
                  </a:cubicBezTo>
                  <a:cubicBezTo>
                    <a:pt x="8875" y="90807"/>
                    <a:pt x="21607" y="91290"/>
                    <a:pt x="23391" y="91483"/>
                  </a:cubicBezTo>
                  <a:cubicBezTo>
                    <a:pt x="27261" y="91828"/>
                    <a:pt x="31117" y="91954"/>
                    <a:pt x="34977" y="91954"/>
                  </a:cubicBezTo>
                  <a:cubicBezTo>
                    <a:pt x="41364" y="91954"/>
                    <a:pt x="47764" y="91608"/>
                    <a:pt x="54257" y="91338"/>
                  </a:cubicBezTo>
                  <a:lnTo>
                    <a:pt x="68822" y="88203"/>
                  </a:lnTo>
                  <a:cubicBezTo>
                    <a:pt x="68870" y="88444"/>
                    <a:pt x="69208" y="88492"/>
                    <a:pt x="69449" y="88492"/>
                  </a:cubicBezTo>
                  <a:lnTo>
                    <a:pt x="84689" y="88348"/>
                  </a:lnTo>
                  <a:cubicBezTo>
                    <a:pt x="85105" y="88348"/>
                    <a:pt x="85521" y="88347"/>
                    <a:pt x="85938" y="88347"/>
                  </a:cubicBezTo>
                  <a:cubicBezTo>
                    <a:pt x="89475" y="88347"/>
                    <a:pt x="93009" y="88386"/>
                    <a:pt x="96505" y="89119"/>
                  </a:cubicBezTo>
                  <a:cubicBezTo>
                    <a:pt x="100363" y="89939"/>
                    <a:pt x="103932" y="91627"/>
                    <a:pt x="107693" y="92688"/>
                  </a:cubicBezTo>
                  <a:cubicBezTo>
                    <a:pt x="113313" y="94314"/>
                    <a:pt x="119124" y="94637"/>
                    <a:pt x="124992" y="94637"/>
                  </a:cubicBezTo>
                  <a:cubicBezTo>
                    <a:pt x="128857" y="94637"/>
                    <a:pt x="132748" y="94497"/>
                    <a:pt x="136623" y="94497"/>
                  </a:cubicBezTo>
                  <a:cubicBezTo>
                    <a:pt x="141003" y="94497"/>
                    <a:pt x="145364" y="94675"/>
                    <a:pt x="149652" y="95437"/>
                  </a:cubicBezTo>
                  <a:cubicBezTo>
                    <a:pt x="150037" y="92158"/>
                    <a:pt x="150423" y="88830"/>
                    <a:pt x="150761" y="85551"/>
                  </a:cubicBezTo>
                  <a:cubicBezTo>
                    <a:pt x="152304" y="88589"/>
                    <a:pt x="153461" y="91820"/>
                    <a:pt x="154137" y="95196"/>
                  </a:cubicBezTo>
                  <a:cubicBezTo>
                    <a:pt x="155825" y="95172"/>
                    <a:pt x="157525" y="95160"/>
                    <a:pt x="159225" y="95160"/>
                  </a:cubicBezTo>
                  <a:cubicBezTo>
                    <a:pt x="160925" y="95160"/>
                    <a:pt x="162625" y="95172"/>
                    <a:pt x="164313" y="95196"/>
                  </a:cubicBezTo>
                  <a:cubicBezTo>
                    <a:pt x="164313" y="94907"/>
                    <a:pt x="164361" y="94666"/>
                    <a:pt x="164361" y="94424"/>
                  </a:cubicBezTo>
                  <a:cubicBezTo>
                    <a:pt x="164457" y="89988"/>
                    <a:pt x="163059" y="85309"/>
                    <a:pt x="159683" y="82464"/>
                  </a:cubicBezTo>
                  <a:cubicBezTo>
                    <a:pt x="157561" y="80631"/>
                    <a:pt x="154764" y="79667"/>
                    <a:pt x="152883" y="77641"/>
                  </a:cubicBezTo>
                  <a:cubicBezTo>
                    <a:pt x="148156" y="72529"/>
                    <a:pt x="151098" y="63559"/>
                    <a:pt x="146854" y="58061"/>
                  </a:cubicBezTo>
                  <a:cubicBezTo>
                    <a:pt x="143575" y="53817"/>
                    <a:pt x="137016" y="53045"/>
                    <a:pt x="134026" y="48608"/>
                  </a:cubicBezTo>
                  <a:cubicBezTo>
                    <a:pt x="130071" y="42676"/>
                    <a:pt x="134797" y="34767"/>
                    <a:pt x="133977" y="27725"/>
                  </a:cubicBezTo>
                  <a:cubicBezTo>
                    <a:pt x="133061" y="19864"/>
                    <a:pt x="125682" y="14607"/>
                    <a:pt x="118979" y="10412"/>
                  </a:cubicBezTo>
                  <a:cubicBezTo>
                    <a:pt x="113529" y="6987"/>
                    <a:pt x="108031" y="3563"/>
                    <a:pt x="101906" y="1586"/>
                  </a:cubicBezTo>
                  <a:cubicBezTo>
                    <a:pt x="98852" y="592"/>
                    <a:pt x="95591" y="0"/>
                    <a:pt x="92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1214725" y="2500600"/>
              <a:ext cx="1600000" cy="1303375"/>
            </a:xfrm>
            <a:custGeom>
              <a:avLst/>
              <a:gdLst/>
              <a:ahLst/>
              <a:cxnLst/>
              <a:rect l="l" t="t" r="r" b="b"/>
              <a:pathLst>
                <a:path w="64000" h="52135" extrusionOk="0">
                  <a:moveTo>
                    <a:pt x="16675" y="0"/>
                  </a:moveTo>
                  <a:cubicBezTo>
                    <a:pt x="14413" y="0"/>
                    <a:pt x="12151" y="255"/>
                    <a:pt x="9936" y="845"/>
                  </a:cubicBezTo>
                  <a:cubicBezTo>
                    <a:pt x="7717" y="1375"/>
                    <a:pt x="5643" y="2436"/>
                    <a:pt x="3907" y="3931"/>
                  </a:cubicBezTo>
                  <a:cubicBezTo>
                    <a:pt x="1255" y="6343"/>
                    <a:pt x="1" y="10056"/>
                    <a:pt x="1" y="13577"/>
                  </a:cubicBezTo>
                  <a:cubicBezTo>
                    <a:pt x="1" y="17049"/>
                    <a:pt x="1110" y="20425"/>
                    <a:pt x="2557" y="23512"/>
                  </a:cubicBezTo>
                  <a:cubicBezTo>
                    <a:pt x="10421" y="40804"/>
                    <a:pt x="28717" y="52135"/>
                    <a:pt x="47857" y="52135"/>
                  </a:cubicBezTo>
                  <a:cubicBezTo>
                    <a:pt x="49376" y="52135"/>
                    <a:pt x="50900" y="52063"/>
                    <a:pt x="52424" y="51918"/>
                  </a:cubicBezTo>
                  <a:lnTo>
                    <a:pt x="63999" y="38269"/>
                  </a:lnTo>
                  <a:cubicBezTo>
                    <a:pt x="57344" y="20087"/>
                    <a:pt x="42682" y="4462"/>
                    <a:pt x="23729" y="748"/>
                  </a:cubicBezTo>
                  <a:cubicBezTo>
                    <a:pt x="21411" y="280"/>
                    <a:pt x="19042" y="0"/>
                    <a:pt x="16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1249700" y="2506025"/>
              <a:ext cx="1415500" cy="1259975"/>
            </a:xfrm>
            <a:custGeom>
              <a:avLst/>
              <a:gdLst/>
              <a:ahLst/>
              <a:cxnLst/>
              <a:rect l="l" t="t" r="r" b="b"/>
              <a:pathLst>
                <a:path w="56620" h="50399" extrusionOk="0">
                  <a:moveTo>
                    <a:pt x="11623" y="1"/>
                  </a:moveTo>
                  <a:cubicBezTo>
                    <a:pt x="11189" y="49"/>
                    <a:pt x="10755" y="145"/>
                    <a:pt x="10321" y="193"/>
                  </a:cubicBezTo>
                  <a:cubicBezTo>
                    <a:pt x="10369" y="1013"/>
                    <a:pt x="10466" y="1785"/>
                    <a:pt x="10514" y="2605"/>
                  </a:cubicBezTo>
                  <a:cubicBezTo>
                    <a:pt x="10803" y="6849"/>
                    <a:pt x="11382" y="11045"/>
                    <a:pt x="12250" y="15192"/>
                  </a:cubicBezTo>
                  <a:cubicBezTo>
                    <a:pt x="10128" y="13601"/>
                    <a:pt x="8054" y="12058"/>
                    <a:pt x="6125" y="10514"/>
                  </a:cubicBezTo>
                  <a:cubicBezTo>
                    <a:pt x="4196" y="8923"/>
                    <a:pt x="2315" y="7476"/>
                    <a:pt x="579" y="6029"/>
                  </a:cubicBezTo>
                  <a:cubicBezTo>
                    <a:pt x="386" y="6367"/>
                    <a:pt x="193" y="6704"/>
                    <a:pt x="0" y="7042"/>
                  </a:cubicBezTo>
                  <a:cubicBezTo>
                    <a:pt x="1688" y="8440"/>
                    <a:pt x="3473" y="9936"/>
                    <a:pt x="5354" y="11479"/>
                  </a:cubicBezTo>
                  <a:cubicBezTo>
                    <a:pt x="7379" y="13119"/>
                    <a:pt x="9550" y="14807"/>
                    <a:pt x="11816" y="16495"/>
                  </a:cubicBezTo>
                  <a:cubicBezTo>
                    <a:pt x="9839" y="17459"/>
                    <a:pt x="5691" y="19726"/>
                    <a:pt x="772" y="22523"/>
                  </a:cubicBezTo>
                  <a:cubicBezTo>
                    <a:pt x="869" y="22764"/>
                    <a:pt x="1013" y="23053"/>
                    <a:pt x="1110" y="23295"/>
                  </a:cubicBezTo>
                  <a:cubicBezTo>
                    <a:pt x="1158" y="23439"/>
                    <a:pt x="1254" y="23584"/>
                    <a:pt x="1303" y="23680"/>
                  </a:cubicBezTo>
                  <a:cubicBezTo>
                    <a:pt x="5064" y="21607"/>
                    <a:pt x="8681" y="19292"/>
                    <a:pt x="12250" y="16832"/>
                  </a:cubicBezTo>
                  <a:cubicBezTo>
                    <a:pt x="15192" y="19002"/>
                    <a:pt x="18230" y="21269"/>
                    <a:pt x="21414" y="23536"/>
                  </a:cubicBezTo>
                  <a:cubicBezTo>
                    <a:pt x="24163" y="25465"/>
                    <a:pt x="26863" y="27298"/>
                    <a:pt x="29516" y="29082"/>
                  </a:cubicBezTo>
                  <a:cubicBezTo>
                    <a:pt x="28069" y="29757"/>
                    <a:pt x="22812" y="33133"/>
                    <a:pt x="16494" y="37088"/>
                  </a:cubicBezTo>
                  <a:cubicBezTo>
                    <a:pt x="15289" y="37811"/>
                    <a:pt x="14131" y="38535"/>
                    <a:pt x="13022" y="39210"/>
                  </a:cubicBezTo>
                  <a:cubicBezTo>
                    <a:pt x="13359" y="39499"/>
                    <a:pt x="13697" y="39789"/>
                    <a:pt x="13986" y="40078"/>
                  </a:cubicBezTo>
                  <a:cubicBezTo>
                    <a:pt x="14999" y="39499"/>
                    <a:pt x="16012" y="38872"/>
                    <a:pt x="17073" y="38245"/>
                  </a:cubicBezTo>
                  <a:cubicBezTo>
                    <a:pt x="23680" y="34146"/>
                    <a:pt x="28792" y="30288"/>
                    <a:pt x="29757" y="29275"/>
                  </a:cubicBezTo>
                  <a:cubicBezTo>
                    <a:pt x="36991" y="34098"/>
                    <a:pt x="43647" y="38245"/>
                    <a:pt x="49241" y="41621"/>
                  </a:cubicBezTo>
                  <a:cubicBezTo>
                    <a:pt x="47119" y="42441"/>
                    <a:pt x="41428" y="45287"/>
                    <a:pt x="34724" y="48807"/>
                  </a:cubicBezTo>
                  <a:lnTo>
                    <a:pt x="32651" y="49916"/>
                  </a:lnTo>
                  <a:cubicBezTo>
                    <a:pt x="33229" y="50109"/>
                    <a:pt x="33856" y="50254"/>
                    <a:pt x="34435" y="50399"/>
                  </a:cubicBezTo>
                  <a:lnTo>
                    <a:pt x="35303" y="49965"/>
                  </a:lnTo>
                  <a:cubicBezTo>
                    <a:pt x="42200" y="46299"/>
                    <a:pt x="47939" y="43068"/>
                    <a:pt x="49627" y="41862"/>
                  </a:cubicBezTo>
                  <a:lnTo>
                    <a:pt x="52038" y="43309"/>
                  </a:lnTo>
                  <a:cubicBezTo>
                    <a:pt x="53485" y="44177"/>
                    <a:pt x="54835" y="44997"/>
                    <a:pt x="56089" y="45721"/>
                  </a:cubicBezTo>
                  <a:lnTo>
                    <a:pt x="56620" y="45142"/>
                  </a:lnTo>
                  <a:lnTo>
                    <a:pt x="52569" y="42538"/>
                  </a:lnTo>
                  <a:lnTo>
                    <a:pt x="49964" y="40850"/>
                  </a:lnTo>
                  <a:cubicBezTo>
                    <a:pt x="50205" y="40030"/>
                    <a:pt x="50591" y="38486"/>
                    <a:pt x="51025" y="36413"/>
                  </a:cubicBezTo>
                  <a:cubicBezTo>
                    <a:pt x="51652" y="33278"/>
                    <a:pt x="52424" y="28889"/>
                    <a:pt x="53051" y="24018"/>
                  </a:cubicBezTo>
                  <a:cubicBezTo>
                    <a:pt x="53196" y="23005"/>
                    <a:pt x="53292" y="22041"/>
                    <a:pt x="53389" y="21076"/>
                  </a:cubicBezTo>
                  <a:cubicBezTo>
                    <a:pt x="53051" y="20594"/>
                    <a:pt x="52665" y="20112"/>
                    <a:pt x="52328" y="19629"/>
                  </a:cubicBezTo>
                  <a:cubicBezTo>
                    <a:pt x="52135" y="21028"/>
                    <a:pt x="51942" y="22427"/>
                    <a:pt x="51749" y="23922"/>
                  </a:cubicBezTo>
                  <a:cubicBezTo>
                    <a:pt x="50736" y="31735"/>
                    <a:pt x="49771" y="38342"/>
                    <a:pt x="49627" y="40608"/>
                  </a:cubicBezTo>
                  <a:cubicBezTo>
                    <a:pt x="44129" y="37136"/>
                    <a:pt x="37473" y="32844"/>
                    <a:pt x="30239" y="27973"/>
                  </a:cubicBezTo>
                  <a:cubicBezTo>
                    <a:pt x="30336" y="27105"/>
                    <a:pt x="30432" y="25272"/>
                    <a:pt x="30480" y="22716"/>
                  </a:cubicBezTo>
                  <a:cubicBezTo>
                    <a:pt x="30529" y="19147"/>
                    <a:pt x="30529" y="14180"/>
                    <a:pt x="30529" y="8730"/>
                  </a:cubicBezTo>
                  <a:cubicBezTo>
                    <a:pt x="30529" y="6704"/>
                    <a:pt x="30529" y="4775"/>
                    <a:pt x="30529" y="2942"/>
                  </a:cubicBezTo>
                  <a:lnTo>
                    <a:pt x="29275" y="2460"/>
                  </a:lnTo>
                  <a:lnTo>
                    <a:pt x="29275" y="8826"/>
                  </a:lnTo>
                  <a:cubicBezTo>
                    <a:pt x="29275" y="14276"/>
                    <a:pt x="29419" y="19195"/>
                    <a:pt x="29564" y="22764"/>
                  </a:cubicBezTo>
                  <a:cubicBezTo>
                    <a:pt x="29709" y="25079"/>
                    <a:pt x="29805" y="26815"/>
                    <a:pt x="29950" y="27732"/>
                  </a:cubicBezTo>
                  <a:cubicBezTo>
                    <a:pt x="27394" y="26044"/>
                    <a:pt x="24838" y="24259"/>
                    <a:pt x="22185" y="22427"/>
                  </a:cubicBezTo>
                  <a:cubicBezTo>
                    <a:pt x="18906" y="20112"/>
                    <a:pt x="15771" y="17797"/>
                    <a:pt x="12781" y="15578"/>
                  </a:cubicBezTo>
                  <a:cubicBezTo>
                    <a:pt x="12781" y="13697"/>
                    <a:pt x="12347" y="8537"/>
                    <a:pt x="11816" y="2412"/>
                  </a:cubicBezTo>
                  <a:cubicBezTo>
                    <a:pt x="11768" y="1592"/>
                    <a:pt x="11672" y="772"/>
                    <a:pt x="1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1322050" y="3704675"/>
              <a:ext cx="1151450" cy="736050"/>
            </a:xfrm>
            <a:custGeom>
              <a:avLst/>
              <a:gdLst/>
              <a:ahLst/>
              <a:cxnLst/>
              <a:rect l="l" t="t" r="r" b="b"/>
              <a:pathLst>
                <a:path w="46058" h="29442" extrusionOk="0">
                  <a:moveTo>
                    <a:pt x="32141" y="1"/>
                  </a:moveTo>
                  <a:cubicBezTo>
                    <a:pt x="22649" y="1"/>
                    <a:pt x="13211" y="2915"/>
                    <a:pt x="6270" y="9301"/>
                  </a:cubicBezTo>
                  <a:cubicBezTo>
                    <a:pt x="3907" y="11327"/>
                    <a:pt x="2026" y="13883"/>
                    <a:pt x="820" y="16728"/>
                  </a:cubicBezTo>
                  <a:cubicBezTo>
                    <a:pt x="241" y="18127"/>
                    <a:pt x="0" y="19622"/>
                    <a:pt x="97" y="21117"/>
                  </a:cubicBezTo>
                  <a:cubicBezTo>
                    <a:pt x="531" y="23432"/>
                    <a:pt x="1881" y="25506"/>
                    <a:pt x="3907" y="26711"/>
                  </a:cubicBezTo>
                  <a:cubicBezTo>
                    <a:pt x="5884" y="27917"/>
                    <a:pt x="8102" y="28689"/>
                    <a:pt x="10417" y="29026"/>
                  </a:cubicBezTo>
                  <a:cubicBezTo>
                    <a:pt x="12141" y="29305"/>
                    <a:pt x="13882" y="29441"/>
                    <a:pt x="15623" y="29441"/>
                  </a:cubicBezTo>
                  <a:cubicBezTo>
                    <a:pt x="27709" y="29441"/>
                    <a:pt x="39776" y="22903"/>
                    <a:pt x="46058" y="12532"/>
                  </a:cubicBezTo>
                  <a:lnTo>
                    <a:pt x="43116" y="1295"/>
                  </a:lnTo>
                  <a:cubicBezTo>
                    <a:pt x="39546" y="443"/>
                    <a:pt x="35839" y="1"/>
                    <a:pt x="32141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1338925" y="3705700"/>
              <a:ext cx="1102025" cy="724650"/>
            </a:xfrm>
            <a:custGeom>
              <a:avLst/>
              <a:gdLst/>
              <a:ahLst/>
              <a:cxnLst/>
              <a:rect l="l" t="t" r="r" b="b"/>
              <a:pathLst>
                <a:path w="44081" h="28986" extrusionOk="0">
                  <a:moveTo>
                    <a:pt x="29371" y="0"/>
                  </a:moveTo>
                  <a:cubicBezTo>
                    <a:pt x="28985" y="49"/>
                    <a:pt x="28599" y="49"/>
                    <a:pt x="28165" y="97"/>
                  </a:cubicBezTo>
                  <a:lnTo>
                    <a:pt x="30336" y="1929"/>
                  </a:lnTo>
                  <a:cubicBezTo>
                    <a:pt x="34242" y="5305"/>
                    <a:pt x="37521" y="8247"/>
                    <a:pt x="38727" y="9164"/>
                  </a:cubicBezTo>
                  <a:cubicBezTo>
                    <a:pt x="34580" y="10852"/>
                    <a:pt x="29564" y="12877"/>
                    <a:pt x="23969" y="14951"/>
                  </a:cubicBezTo>
                  <a:cubicBezTo>
                    <a:pt x="23584" y="14613"/>
                    <a:pt x="22571" y="13890"/>
                    <a:pt x="21172" y="12925"/>
                  </a:cubicBezTo>
                  <a:cubicBezTo>
                    <a:pt x="19195" y="11575"/>
                    <a:pt x="16494" y="9791"/>
                    <a:pt x="13456" y="7813"/>
                  </a:cubicBezTo>
                  <a:lnTo>
                    <a:pt x="10225" y="5739"/>
                  </a:lnTo>
                  <a:lnTo>
                    <a:pt x="9453" y="6222"/>
                  </a:lnTo>
                  <a:cubicBezTo>
                    <a:pt x="10562" y="6993"/>
                    <a:pt x="11720" y="7765"/>
                    <a:pt x="12974" y="8585"/>
                  </a:cubicBezTo>
                  <a:cubicBezTo>
                    <a:pt x="16012" y="10562"/>
                    <a:pt x="18761" y="12298"/>
                    <a:pt x="20835" y="13504"/>
                  </a:cubicBezTo>
                  <a:cubicBezTo>
                    <a:pt x="22137" y="14276"/>
                    <a:pt x="23150" y="14854"/>
                    <a:pt x="23728" y="15096"/>
                  </a:cubicBezTo>
                  <a:cubicBezTo>
                    <a:pt x="21799" y="15867"/>
                    <a:pt x="19774" y="16591"/>
                    <a:pt x="17700" y="17314"/>
                  </a:cubicBezTo>
                  <a:cubicBezTo>
                    <a:pt x="15096" y="18279"/>
                    <a:pt x="12539" y="19099"/>
                    <a:pt x="10128" y="19918"/>
                  </a:cubicBezTo>
                  <a:cubicBezTo>
                    <a:pt x="9115" y="19243"/>
                    <a:pt x="6077" y="17555"/>
                    <a:pt x="2460" y="15626"/>
                  </a:cubicBezTo>
                  <a:lnTo>
                    <a:pt x="1061" y="14854"/>
                  </a:lnTo>
                  <a:cubicBezTo>
                    <a:pt x="917" y="15096"/>
                    <a:pt x="772" y="15337"/>
                    <a:pt x="675" y="15626"/>
                  </a:cubicBezTo>
                  <a:cubicBezTo>
                    <a:pt x="1110" y="15867"/>
                    <a:pt x="1592" y="16157"/>
                    <a:pt x="2074" y="16398"/>
                  </a:cubicBezTo>
                  <a:cubicBezTo>
                    <a:pt x="4534" y="17748"/>
                    <a:pt x="7090" y="19002"/>
                    <a:pt x="9694" y="20063"/>
                  </a:cubicBezTo>
                  <a:cubicBezTo>
                    <a:pt x="7958" y="20594"/>
                    <a:pt x="6318" y="21172"/>
                    <a:pt x="4678" y="21655"/>
                  </a:cubicBezTo>
                  <a:cubicBezTo>
                    <a:pt x="3039" y="22089"/>
                    <a:pt x="1495" y="22571"/>
                    <a:pt x="0" y="23005"/>
                  </a:cubicBezTo>
                  <a:cubicBezTo>
                    <a:pt x="97" y="23198"/>
                    <a:pt x="193" y="23439"/>
                    <a:pt x="338" y="23680"/>
                  </a:cubicBezTo>
                  <a:cubicBezTo>
                    <a:pt x="1785" y="23294"/>
                    <a:pt x="3328" y="22860"/>
                    <a:pt x="4919" y="22426"/>
                  </a:cubicBezTo>
                  <a:cubicBezTo>
                    <a:pt x="6656" y="21896"/>
                    <a:pt x="8440" y="21365"/>
                    <a:pt x="10273" y="20787"/>
                  </a:cubicBezTo>
                  <a:lnTo>
                    <a:pt x="10273" y="20787"/>
                  </a:lnTo>
                  <a:cubicBezTo>
                    <a:pt x="9983" y="22137"/>
                    <a:pt x="9598" y="25223"/>
                    <a:pt x="9212" y="28889"/>
                  </a:cubicBezTo>
                  <a:lnTo>
                    <a:pt x="9742" y="28937"/>
                  </a:lnTo>
                  <a:lnTo>
                    <a:pt x="10032" y="28985"/>
                  </a:lnTo>
                  <a:cubicBezTo>
                    <a:pt x="10369" y="26236"/>
                    <a:pt x="10562" y="23439"/>
                    <a:pt x="10562" y="20642"/>
                  </a:cubicBezTo>
                  <a:cubicBezTo>
                    <a:pt x="12974" y="19870"/>
                    <a:pt x="15433" y="19050"/>
                    <a:pt x="17941" y="18134"/>
                  </a:cubicBezTo>
                  <a:cubicBezTo>
                    <a:pt x="20111" y="17362"/>
                    <a:pt x="22233" y="16591"/>
                    <a:pt x="24259" y="15771"/>
                  </a:cubicBezTo>
                  <a:lnTo>
                    <a:pt x="24259" y="15771"/>
                  </a:lnTo>
                  <a:cubicBezTo>
                    <a:pt x="24066" y="16784"/>
                    <a:pt x="23873" y="20883"/>
                    <a:pt x="23535" y="25706"/>
                  </a:cubicBezTo>
                  <a:cubicBezTo>
                    <a:pt x="23439" y="26622"/>
                    <a:pt x="23391" y="27538"/>
                    <a:pt x="23342" y="28358"/>
                  </a:cubicBezTo>
                  <a:lnTo>
                    <a:pt x="24162" y="28117"/>
                  </a:lnTo>
                  <a:cubicBezTo>
                    <a:pt x="24259" y="27345"/>
                    <a:pt x="24307" y="26574"/>
                    <a:pt x="24355" y="25754"/>
                  </a:cubicBezTo>
                  <a:cubicBezTo>
                    <a:pt x="24741" y="20787"/>
                    <a:pt x="24645" y="16591"/>
                    <a:pt x="24452" y="15723"/>
                  </a:cubicBezTo>
                  <a:cubicBezTo>
                    <a:pt x="29998" y="13601"/>
                    <a:pt x="34965" y="11479"/>
                    <a:pt x="39065" y="9742"/>
                  </a:cubicBezTo>
                  <a:lnTo>
                    <a:pt x="39065" y="9742"/>
                  </a:lnTo>
                  <a:cubicBezTo>
                    <a:pt x="38679" y="11189"/>
                    <a:pt x="37955" y="15289"/>
                    <a:pt x="37232" y="20160"/>
                  </a:cubicBezTo>
                  <a:cubicBezTo>
                    <a:pt x="37184" y="20690"/>
                    <a:pt x="37087" y="21221"/>
                    <a:pt x="37039" y="21703"/>
                  </a:cubicBezTo>
                  <a:cubicBezTo>
                    <a:pt x="37377" y="21462"/>
                    <a:pt x="37714" y="21221"/>
                    <a:pt x="38052" y="20931"/>
                  </a:cubicBezTo>
                  <a:lnTo>
                    <a:pt x="38148" y="20304"/>
                  </a:lnTo>
                  <a:cubicBezTo>
                    <a:pt x="38872" y="15240"/>
                    <a:pt x="39354" y="10996"/>
                    <a:pt x="39354" y="9646"/>
                  </a:cubicBezTo>
                  <a:lnTo>
                    <a:pt x="41139" y="8874"/>
                  </a:lnTo>
                  <a:lnTo>
                    <a:pt x="44080" y="7572"/>
                  </a:lnTo>
                  <a:lnTo>
                    <a:pt x="43936" y="7090"/>
                  </a:lnTo>
                  <a:lnTo>
                    <a:pt x="40897" y="8295"/>
                  </a:lnTo>
                  <a:lnTo>
                    <a:pt x="38968" y="9067"/>
                  </a:lnTo>
                  <a:cubicBezTo>
                    <a:pt x="38631" y="8633"/>
                    <a:pt x="37907" y="7861"/>
                    <a:pt x="36943" y="6897"/>
                  </a:cubicBezTo>
                  <a:cubicBezTo>
                    <a:pt x="35448" y="5402"/>
                    <a:pt x="33277" y="3376"/>
                    <a:pt x="30866" y="1254"/>
                  </a:cubicBezTo>
                  <a:cubicBezTo>
                    <a:pt x="30384" y="820"/>
                    <a:pt x="29901" y="434"/>
                    <a:pt x="29371" y="0"/>
                  </a:cubicBez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4641325" y="3105100"/>
              <a:ext cx="1738625" cy="1236800"/>
            </a:xfrm>
            <a:custGeom>
              <a:avLst/>
              <a:gdLst/>
              <a:ahLst/>
              <a:cxnLst/>
              <a:rect l="l" t="t" r="r" b="b"/>
              <a:pathLst>
                <a:path w="69545" h="49472" extrusionOk="0">
                  <a:moveTo>
                    <a:pt x="48791" y="1"/>
                  </a:moveTo>
                  <a:cubicBezTo>
                    <a:pt x="48087" y="1"/>
                    <a:pt x="47384" y="19"/>
                    <a:pt x="46684" y="55"/>
                  </a:cubicBezTo>
                  <a:cubicBezTo>
                    <a:pt x="26766" y="1068"/>
                    <a:pt x="9501" y="14813"/>
                    <a:pt x="0" y="32368"/>
                  </a:cubicBezTo>
                  <a:lnTo>
                    <a:pt x="9838" y="48042"/>
                  </a:lnTo>
                  <a:cubicBezTo>
                    <a:pt x="13771" y="49007"/>
                    <a:pt x="17774" y="49472"/>
                    <a:pt x="21757" y="49472"/>
                  </a:cubicBezTo>
                  <a:cubicBezTo>
                    <a:pt x="38878" y="49472"/>
                    <a:pt x="55642" y="40882"/>
                    <a:pt x="64915" y="26484"/>
                  </a:cubicBezTo>
                  <a:cubicBezTo>
                    <a:pt x="66844" y="23494"/>
                    <a:pt x="68483" y="20263"/>
                    <a:pt x="69014" y="16694"/>
                  </a:cubicBezTo>
                  <a:cubicBezTo>
                    <a:pt x="69544" y="13125"/>
                    <a:pt x="68821" y="9170"/>
                    <a:pt x="66458" y="6276"/>
                  </a:cubicBezTo>
                  <a:cubicBezTo>
                    <a:pt x="64915" y="4492"/>
                    <a:pt x="62937" y="3093"/>
                    <a:pt x="60767" y="2225"/>
                  </a:cubicBezTo>
                  <a:cubicBezTo>
                    <a:pt x="56946" y="623"/>
                    <a:pt x="52844" y="1"/>
                    <a:pt x="48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4769125" y="3130575"/>
              <a:ext cx="1584300" cy="1205725"/>
            </a:xfrm>
            <a:custGeom>
              <a:avLst/>
              <a:gdLst/>
              <a:ahLst/>
              <a:cxnLst/>
              <a:rect l="l" t="t" r="r" b="b"/>
              <a:pathLst>
                <a:path w="63372" h="48229" extrusionOk="0">
                  <a:moveTo>
                    <a:pt x="34145" y="1"/>
                  </a:moveTo>
                  <a:lnTo>
                    <a:pt x="34145" y="1"/>
                  </a:lnTo>
                  <a:cubicBezTo>
                    <a:pt x="33711" y="97"/>
                    <a:pt x="33277" y="194"/>
                    <a:pt x="32795" y="290"/>
                  </a:cubicBezTo>
                  <a:cubicBezTo>
                    <a:pt x="32506" y="2171"/>
                    <a:pt x="32216" y="4148"/>
                    <a:pt x="31927" y="6222"/>
                  </a:cubicBezTo>
                  <a:cubicBezTo>
                    <a:pt x="31107" y="11768"/>
                    <a:pt x="30384" y="16832"/>
                    <a:pt x="29901" y="20497"/>
                  </a:cubicBezTo>
                  <a:cubicBezTo>
                    <a:pt x="29564" y="23102"/>
                    <a:pt x="29371" y="24983"/>
                    <a:pt x="29371" y="25899"/>
                  </a:cubicBezTo>
                  <a:cubicBezTo>
                    <a:pt x="21269" y="29805"/>
                    <a:pt x="13842" y="33181"/>
                    <a:pt x="7717" y="35979"/>
                  </a:cubicBezTo>
                  <a:cubicBezTo>
                    <a:pt x="7910" y="33567"/>
                    <a:pt x="7910" y="26671"/>
                    <a:pt x="8006" y="18568"/>
                  </a:cubicBezTo>
                  <a:cubicBezTo>
                    <a:pt x="8006" y="17073"/>
                    <a:pt x="8054" y="15578"/>
                    <a:pt x="8102" y="14131"/>
                  </a:cubicBezTo>
                  <a:lnTo>
                    <a:pt x="8102" y="14131"/>
                  </a:lnTo>
                  <a:cubicBezTo>
                    <a:pt x="7620" y="14565"/>
                    <a:pt x="7186" y="14999"/>
                    <a:pt x="6752" y="15434"/>
                  </a:cubicBezTo>
                  <a:cubicBezTo>
                    <a:pt x="6704" y="16446"/>
                    <a:pt x="6704" y="17459"/>
                    <a:pt x="6656" y="18472"/>
                  </a:cubicBezTo>
                  <a:cubicBezTo>
                    <a:pt x="6607" y="23536"/>
                    <a:pt x="6704" y="28117"/>
                    <a:pt x="6897" y="31445"/>
                  </a:cubicBezTo>
                  <a:cubicBezTo>
                    <a:pt x="7041" y="33615"/>
                    <a:pt x="7186" y="35255"/>
                    <a:pt x="7331" y="36123"/>
                  </a:cubicBezTo>
                  <a:lnTo>
                    <a:pt x="4485" y="37425"/>
                  </a:lnTo>
                  <a:lnTo>
                    <a:pt x="0" y="39451"/>
                  </a:lnTo>
                  <a:lnTo>
                    <a:pt x="434" y="40174"/>
                  </a:lnTo>
                  <a:lnTo>
                    <a:pt x="4919" y="38342"/>
                  </a:lnTo>
                  <a:lnTo>
                    <a:pt x="7620" y="37184"/>
                  </a:lnTo>
                  <a:cubicBezTo>
                    <a:pt x="9115" y="38631"/>
                    <a:pt x="14517" y="42827"/>
                    <a:pt x="21027" y="47602"/>
                  </a:cubicBezTo>
                  <a:lnTo>
                    <a:pt x="21799" y="48228"/>
                  </a:lnTo>
                  <a:cubicBezTo>
                    <a:pt x="22474" y="48132"/>
                    <a:pt x="23101" y="48084"/>
                    <a:pt x="23728" y="47987"/>
                  </a:cubicBezTo>
                  <a:lnTo>
                    <a:pt x="21751" y="46492"/>
                  </a:lnTo>
                  <a:cubicBezTo>
                    <a:pt x="15481" y="41911"/>
                    <a:pt x="10032" y="38149"/>
                    <a:pt x="8006" y="36991"/>
                  </a:cubicBezTo>
                  <a:cubicBezTo>
                    <a:pt x="14179" y="34339"/>
                    <a:pt x="21654" y="31108"/>
                    <a:pt x="29708" y="27249"/>
                  </a:cubicBezTo>
                  <a:cubicBezTo>
                    <a:pt x="30577" y="28455"/>
                    <a:pt x="35206" y="33181"/>
                    <a:pt x="41283" y="38294"/>
                  </a:cubicBezTo>
                  <a:cubicBezTo>
                    <a:pt x="42248" y="39113"/>
                    <a:pt x="43212" y="39885"/>
                    <a:pt x="44177" y="40657"/>
                  </a:cubicBezTo>
                  <a:lnTo>
                    <a:pt x="45286" y="39933"/>
                  </a:lnTo>
                  <a:cubicBezTo>
                    <a:pt x="44273" y="39065"/>
                    <a:pt x="43212" y="38149"/>
                    <a:pt x="42103" y="37233"/>
                  </a:cubicBezTo>
                  <a:cubicBezTo>
                    <a:pt x="36219" y="32265"/>
                    <a:pt x="31348" y="28021"/>
                    <a:pt x="29998" y="27105"/>
                  </a:cubicBezTo>
                  <a:cubicBezTo>
                    <a:pt x="32940" y="25706"/>
                    <a:pt x="35978" y="24211"/>
                    <a:pt x="39113" y="22668"/>
                  </a:cubicBezTo>
                  <a:cubicBezTo>
                    <a:pt x="42730" y="20835"/>
                    <a:pt x="46154" y="19002"/>
                    <a:pt x="49434" y="17170"/>
                  </a:cubicBezTo>
                  <a:cubicBezTo>
                    <a:pt x="52665" y="20256"/>
                    <a:pt x="56041" y="23102"/>
                    <a:pt x="59561" y="25803"/>
                  </a:cubicBezTo>
                  <a:lnTo>
                    <a:pt x="59803" y="25465"/>
                  </a:lnTo>
                  <a:cubicBezTo>
                    <a:pt x="59995" y="25224"/>
                    <a:pt x="60140" y="24934"/>
                    <a:pt x="60285" y="24693"/>
                  </a:cubicBezTo>
                  <a:cubicBezTo>
                    <a:pt x="55655" y="21124"/>
                    <a:pt x="51797" y="18183"/>
                    <a:pt x="49916" y="16929"/>
                  </a:cubicBezTo>
                  <a:cubicBezTo>
                    <a:pt x="52472" y="15530"/>
                    <a:pt x="54932" y="14131"/>
                    <a:pt x="57246" y="12781"/>
                  </a:cubicBezTo>
                  <a:cubicBezTo>
                    <a:pt x="59417" y="11479"/>
                    <a:pt x="61442" y="10273"/>
                    <a:pt x="63371" y="9067"/>
                  </a:cubicBezTo>
                  <a:cubicBezTo>
                    <a:pt x="63227" y="8682"/>
                    <a:pt x="63130" y="8296"/>
                    <a:pt x="62937" y="7910"/>
                  </a:cubicBezTo>
                  <a:cubicBezTo>
                    <a:pt x="60960" y="9116"/>
                    <a:pt x="58838" y="10370"/>
                    <a:pt x="56620" y="11672"/>
                  </a:cubicBezTo>
                  <a:cubicBezTo>
                    <a:pt x="54401" y="12974"/>
                    <a:pt x="52086" y="14228"/>
                    <a:pt x="49675" y="15530"/>
                  </a:cubicBezTo>
                  <a:cubicBezTo>
                    <a:pt x="51122" y="11431"/>
                    <a:pt x="52375" y="7235"/>
                    <a:pt x="53292" y="2943"/>
                  </a:cubicBezTo>
                  <a:cubicBezTo>
                    <a:pt x="53485" y="2123"/>
                    <a:pt x="53678" y="1351"/>
                    <a:pt x="53822" y="531"/>
                  </a:cubicBezTo>
                  <a:cubicBezTo>
                    <a:pt x="53436" y="386"/>
                    <a:pt x="53002" y="290"/>
                    <a:pt x="52568" y="145"/>
                  </a:cubicBezTo>
                  <a:cubicBezTo>
                    <a:pt x="52375" y="965"/>
                    <a:pt x="52183" y="1737"/>
                    <a:pt x="51990" y="2557"/>
                  </a:cubicBezTo>
                  <a:cubicBezTo>
                    <a:pt x="50543" y="8730"/>
                    <a:pt x="49337" y="13938"/>
                    <a:pt x="49048" y="15819"/>
                  </a:cubicBezTo>
                  <a:cubicBezTo>
                    <a:pt x="45672" y="17652"/>
                    <a:pt x="42103" y="19533"/>
                    <a:pt x="38438" y="21414"/>
                  </a:cubicBezTo>
                  <a:cubicBezTo>
                    <a:pt x="35496" y="22909"/>
                    <a:pt x="32554" y="24307"/>
                    <a:pt x="29708" y="25706"/>
                  </a:cubicBezTo>
                  <a:cubicBezTo>
                    <a:pt x="29998" y="24742"/>
                    <a:pt x="30384" y="23005"/>
                    <a:pt x="30818" y="20690"/>
                  </a:cubicBezTo>
                  <a:cubicBezTo>
                    <a:pt x="31541" y="17073"/>
                    <a:pt x="32409" y="12058"/>
                    <a:pt x="33229" y="6511"/>
                  </a:cubicBezTo>
                  <a:cubicBezTo>
                    <a:pt x="33567" y="4245"/>
                    <a:pt x="33904" y="2026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4738975" y="4349100"/>
              <a:ext cx="1232250" cy="894175"/>
            </a:xfrm>
            <a:custGeom>
              <a:avLst/>
              <a:gdLst/>
              <a:ahLst/>
              <a:cxnLst/>
              <a:rect l="l" t="t" r="r" b="b"/>
              <a:pathLst>
                <a:path w="49290" h="35767" extrusionOk="0">
                  <a:moveTo>
                    <a:pt x="9649" y="1"/>
                  </a:moveTo>
                  <a:cubicBezTo>
                    <a:pt x="8082" y="1"/>
                    <a:pt x="6519" y="71"/>
                    <a:pt x="4968" y="211"/>
                  </a:cubicBezTo>
                  <a:lnTo>
                    <a:pt x="0" y="12027"/>
                  </a:lnTo>
                  <a:cubicBezTo>
                    <a:pt x="5847" y="26002"/>
                    <a:pt x="20550" y="35761"/>
                    <a:pt x="35702" y="35761"/>
                  </a:cubicBezTo>
                  <a:cubicBezTo>
                    <a:pt x="35923" y="35761"/>
                    <a:pt x="36144" y="35759"/>
                    <a:pt x="36364" y="35755"/>
                  </a:cubicBezTo>
                  <a:cubicBezTo>
                    <a:pt x="36563" y="35762"/>
                    <a:pt x="36762" y="35766"/>
                    <a:pt x="36961" y="35766"/>
                  </a:cubicBezTo>
                  <a:cubicBezTo>
                    <a:pt x="39317" y="35766"/>
                    <a:pt x="41660" y="35246"/>
                    <a:pt x="43839" y="34356"/>
                  </a:cubicBezTo>
                  <a:cubicBezTo>
                    <a:pt x="46203" y="33247"/>
                    <a:pt x="48228" y="31270"/>
                    <a:pt x="48903" y="28810"/>
                  </a:cubicBezTo>
                  <a:cubicBezTo>
                    <a:pt x="49289" y="27170"/>
                    <a:pt x="49241" y="25482"/>
                    <a:pt x="48807" y="23891"/>
                  </a:cubicBezTo>
                  <a:cubicBezTo>
                    <a:pt x="47939" y="20563"/>
                    <a:pt x="46299" y="17476"/>
                    <a:pt x="44081" y="14872"/>
                  </a:cubicBezTo>
                  <a:cubicBezTo>
                    <a:pt x="35903" y="4843"/>
                    <a:pt x="22654" y="1"/>
                    <a:pt x="964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4794425" y="4373650"/>
              <a:ext cx="1156300" cy="869325"/>
            </a:xfrm>
            <a:custGeom>
              <a:avLst/>
              <a:gdLst/>
              <a:ahLst/>
              <a:cxnLst/>
              <a:rect l="l" t="t" r="r" b="b"/>
              <a:pathLst>
                <a:path w="46252" h="34773" extrusionOk="0">
                  <a:moveTo>
                    <a:pt x="17266" y="1"/>
                  </a:moveTo>
                  <a:cubicBezTo>
                    <a:pt x="16640" y="386"/>
                    <a:pt x="16061" y="772"/>
                    <a:pt x="15434" y="1158"/>
                  </a:cubicBezTo>
                  <a:cubicBezTo>
                    <a:pt x="12444" y="3087"/>
                    <a:pt x="9791" y="4920"/>
                    <a:pt x="7910" y="6318"/>
                  </a:cubicBezTo>
                  <a:cubicBezTo>
                    <a:pt x="6705" y="7235"/>
                    <a:pt x="5788" y="7958"/>
                    <a:pt x="5354" y="8392"/>
                  </a:cubicBezTo>
                  <a:lnTo>
                    <a:pt x="3377" y="7235"/>
                  </a:lnTo>
                  <a:lnTo>
                    <a:pt x="194" y="5450"/>
                  </a:lnTo>
                  <a:lnTo>
                    <a:pt x="1" y="5981"/>
                  </a:lnTo>
                  <a:lnTo>
                    <a:pt x="2991" y="7862"/>
                  </a:lnTo>
                  <a:lnTo>
                    <a:pt x="4824" y="8971"/>
                  </a:lnTo>
                  <a:cubicBezTo>
                    <a:pt x="4583" y="10466"/>
                    <a:pt x="4438" y="15192"/>
                    <a:pt x="4438" y="20883"/>
                  </a:cubicBezTo>
                  <a:lnTo>
                    <a:pt x="4438" y="21558"/>
                  </a:lnTo>
                  <a:cubicBezTo>
                    <a:pt x="4727" y="21896"/>
                    <a:pt x="5065" y="22282"/>
                    <a:pt x="5402" y="22619"/>
                  </a:cubicBezTo>
                  <a:lnTo>
                    <a:pt x="5402" y="20883"/>
                  </a:lnTo>
                  <a:cubicBezTo>
                    <a:pt x="5402" y="15433"/>
                    <a:pt x="5258" y="10804"/>
                    <a:pt x="5065" y="9164"/>
                  </a:cubicBezTo>
                  <a:lnTo>
                    <a:pt x="5065" y="9164"/>
                  </a:lnTo>
                  <a:cubicBezTo>
                    <a:pt x="9309" y="11720"/>
                    <a:pt x="14421" y="14806"/>
                    <a:pt x="20160" y="18038"/>
                  </a:cubicBezTo>
                  <a:cubicBezTo>
                    <a:pt x="19823" y="18954"/>
                    <a:pt x="19003" y="23536"/>
                    <a:pt x="18617" y="29034"/>
                  </a:cubicBezTo>
                  <a:cubicBezTo>
                    <a:pt x="18569" y="29950"/>
                    <a:pt x="18520" y="30818"/>
                    <a:pt x="18472" y="31638"/>
                  </a:cubicBezTo>
                  <a:lnTo>
                    <a:pt x="19388" y="31976"/>
                  </a:lnTo>
                  <a:cubicBezTo>
                    <a:pt x="19437" y="31059"/>
                    <a:pt x="19533" y="30046"/>
                    <a:pt x="19581" y="29034"/>
                  </a:cubicBezTo>
                  <a:cubicBezTo>
                    <a:pt x="19967" y="23680"/>
                    <a:pt x="20401" y="19195"/>
                    <a:pt x="20353" y="18038"/>
                  </a:cubicBezTo>
                  <a:lnTo>
                    <a:pt x="20353" y="18038"/>
                  </a:lnTo>
                  <a:cubicBezTo>
                    <a:pt x="22427" y="19243"/>
                    <a:pt x="24597" y="20401"/>
                    <a:pt x="26864" y="21607"/>
                  </a:cubicBezTo>
                  <a:cubicBezTo>
                    <a:pt x="29468" y="23005"/>
                    <a:pt x="32072" y="24307"/>
                    <a:pt x="34532" y="25513"/>
                  </a:cubicBezTo>
                  <a:cubicBezTo>
                    <a:pt x="34146" y="28600"/>
                    <a:pt x="33905" y="31686"/>
                    <a:pt x="33809" y="34773"/>
                  </a:cubicBezTo>
                  <a:lnTo>
                    <a:pt x="34773" y="34773"/>
                  </a:lnTo>
                  <a:cubicBezTo>
                    <a:pt x="34870" y="30722"/>
                    <a:pt x="34966" y="27297"/>
                    <a:pt x="34918" y="25706"/>
                  </a:cubicBezTo>
                  <a:lnTo>
                    <a:pt x="34918" y="25706"/>
                  </a:lnTo>
                  <a:cubicBezTo>
                    <a:pt x="36799" y="26671"/>
                    <a:pt x="38680" y="27539"/>
                    <a:pt x="40512" y="28359"/>
                  </a:cubicBezTo>
                  <a:cubicBezTo>
                    <a:pt x="42152" y="29130"/>
                    <a:pt x="43792" y="29854"/>
                    <a:pt x="45335" y="30481"/>
                  </a:cubicBezTo>
                  <a:cubicBezTo>
                    <a:pt x="45480" y="30288"/>
                    <a:pt x="45673" y="30046"/>
                    <a:pt x="45817" y="29805"/>
                  </a:cubicBezTo>
                  <a:cubicBezTo>
                    <a:pt x="44226" y="29130"/>
                    <a:pt x="42586" y="28359"/>
                    <a:pt x="40898" y="27587"/>
                  </a:cubicBezTo>
                  <a:cubicBezTo>
                    <a:pt x="39162" y="26767"/>
                    <a:pt x="37426" y="25899"/>
                    <a:pt x="35641" y="25031"/>
                  </a:cubicBezTo>
                  <a:cubicBezTo>
                    <a:pt x="38680" y="24259"/>
                    <a:pt x="41670" y="23343"/>
                    <a:pt x="44612" y="22234"/>
                  </a:cubicBezTo>
                  <a:cubicBezTo>
                    <a:pt x="45142" y="22041"/>
                    <a:pt x="45721" y="21800"/>
                    <a:pt x="46251" y="21607"/>
                  </a:cubicBezTo>
                  <a:cubicBezTo>
                    <a:pt x="46155" y="21317"/>
                    <a:pt x="46058" y="21028"/>
                    <a:pt x="45914" y="20739"/>
                  </a:cubicBezTo>
                  <a:lnTo>
                    <a:pt x="44274" y="21317"/>
                  </a:lnTo>
                  <a:cubicBezTo>
                    <a:pt x="40030" y="22909"/>
                    <a:pt x="36413" y="24211"/>
                    <a:pt x="35207" y="24790"/>
                  </a:cubicBezTo>
                  <a:cubicBezTo>
                    <a:pt x="32651" y="23536"/>
                    <a:pt x="30047" y="22185"/>
                    <a:pt x="27394" y="20787"/>
                  </a:cubicBezTo>
                  <a:cubicBezTo>
                    <a:pt x="25176" y="19629"/>
                    <a:pt x="23102" y="18472"/>
                    <a:pt x="21076" y="17363"/>
                  </a:cubicBezTo>
                  <a:cubicBezTo>
                    <a:pt x="21752" y="17170"/>
                    <a:pt x="22957" y="16687"/>
                    <a:pt x="24501" y="16060"/>
                  </a:cubicBezTo>
                  <a:cubicBezTo>
                    <a:pt x="26912" y="15048"/>
                    <a:pt x="30240" y="13649"/>
                    <a:pt x="33905" y="11913"/>
                  </a:cubicBezTo>
                  <a:cubicBezTo>
                    <a:pt x="35352" y="11238"/>
                    <a:pt x="36799" y="10562"/>
                    <a:pt x="38101" y="9935"/>
                  </a:cubicBezTo>
                  <a:lnTo>
                    <a:pt x="37329" y="9260"/>
                  </a:lnTo>
                  <a:cubicBezTo>
                    <a:pt x="36124" y="9839"/>
                    <a:pt x="34821" y="10418"/>
                    <a:pt x="33471" y="11045"/>
                  </a:cubicBezTo>
                  <a:cubicBezTo>
                    <a:pt x="29854" y="12733"/>
                    <a:pt x="26574" y="14276"/>
                    <a:pt x="24211" y="15433"/>
                  </a:cubicBezTo>
                  <a:cubicBezTo>
                    <a:pt x="22572" y="16253"/>
                    <a:pt x="21366" y="16880"/>
                    <a:pt x="20787" y="17266"/>
                  </a:cubicBezTo>
                  <a:cubicBezTo>
                    <a:pt x="15048" y="14083"/>
                    <a:pt x="9839" y="11045"/>
                    <a:pt x="5595" y="8537"/>
                  </a:cubicBezTo>
                  <a:cubicBezTo>
                    <a:pt x="7042" y="7717"/>
                    <a:pt x="11093" y="5064"/>
                    <a:pt x="15964" y="1978"/>
                  </a:cubicBezTo>
                  <a:lnTo>
                    <a:pt x="18569" y="290"/>
                  </a:lnTo>
                  <a:lnTo>
                    <a:pt x="17266" y="1"/>
                  </a:ln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2882200" y="1873025"/>
              <a:ext cx="2482550" cy="2389625"/>
            </a:xfrm>
            <a:custGeom>
              <a:avLst/>
              <a:gdLst/>
              <a:ahLst/>
              <a:cxnLst/>
              <a:rect l="l" t="t" r="r" b="b"/>
              <a:pathLst>
                <a:path w="99302" h="95585" extrusionOk="0">
                  <a:moveTo>
                    <a:pt x="74368" y="1"/>
                  </a:moveTo>
                  <a:lnTo>
                    <a:pt x="74368" y="1"/>
                  </a:lnTo>
                  <a:cubicBezTo>
                    <a:pt x="64867" y="2461"/>
                    <a:pt x="55173" y="3811"/>
                    <a:pt x="45383" y="4052"/>
                  </a:cubicBezTo>
                  <a:cubicBezTo>
                    <a:pt x="44660" y="10852"/>
                    <a:pt x="42972" y="17508"/>
                    <a:pt x="40464" y="23826"/>
                  </a:cubicBezTo>
                  <a:lnTo>
                    <a:pt x="31976" y="17218"/>
                  </a:lnTo>
                  <a:cubicBezTo>
                    <a:pt x="25561" y="22909"/>
                    <a:pt x="18568" y="27877"/>
                    <a:pt x="11093" y="32121"/>
                  </a:cubicBezTo>
                  <a:cubicBezTo>
                    <a:pt x="7669" y="34050"/>
                    <a:pt x="4004" y="35979"/>
                    <a:pt x="2075" y="39355"/>
                  </a:cubicBezTo>
                  <a:cubicBezTo>
                    <a:pt x="338" y="42297"/>
                    <a:pt x="242" y="45817"/>
                    <a:pt x="145" y="49193"/>
                  </a:cubicBezTo>
                  <a:cubicBezTo>
                    <a:pt x="1" y="54884"/>
                    <a:pt x="49" y="61009"/>
                    <a:pt x="3377" y="65591"/>
                  </a:cubicBezTo>
                  <a:cubicBezTo>
                    <a:pt x="5499" y="68485"/>
                    <a:pt x="8682" y="70365"/>
                    <a:pt x="11383" y="72729"/>
                  </a:cubicBezTo>
                  <a:cubicBezTo>
                    <a:pt x="14614" y="75526"/>
                    <a:pt x="17170" y="78998"/>
                    <a:pt x="20256" y="81892"/>
                  </a:cubicBezTo>
                  <a:cubicBezTo>
                    <a:pt x="28262" y="89415"/>
                    <a:pt x="39403" y="92695"/>
                    <a:pt x="50254" y="94479"/>
                  </a:cubicBezTo>
                  <a:cubicBezTo>
                    <a:pt x="53894" y="95092"/>
                    <a:pt x="57606" y="95584"/>
                    <a:pt x="61288" y="95584"/>
                  </a:cubicBezTo>
                  <a:cubicBezTo>
                    <a:pt x="62827" y="95584"/>
                    <a:pt x="64359" y="95498"/>
                    <a:pt x="65880" y="95299"/>
                  </a:cubicBezTo>
                  <a:cubicBezTo>
                    <a:pt x="71088" y="94624"/>
                    <a:pt x="76249" y="92598"/>
                    <a:pt x="79866" y="88837"/>
                  </a:cubicBezTo>
                  <a:cubicBezTo>
                    <a:pt x="85557" y="82953"/>
                    <a:pt x="86570" y="74127"/>
                    <a:pt x="89994" y="66748"/>
                  </a:cubicBezTo>
                  <a:cubicBezTo>
                    <a:pt x="92116" y="62263"/>
                    <a:pt x="95106" y="58212"/>
                    <a:pt x="96987" y="53630"/>
                  </a:cubicBezTo>
                  <a:cubicBezTo>
                    <a:pt x="98819" y="49097"/>
                    <a:pt x="99302" y="43454"/>
                    <a:pt x="96408" y="39451"/>
                  </a:cubicBezTo>
                  <a:cubicBezTo>
                    <a:pt x="95058" y="37522"/>
                    <a:pt x="93080" y="36124"/>
                    <a:pt x="91103" y="34821"/>
                  </a:cubicBezTo>
                  <a:cubicBezTo>
                    <a:pt x="85412" y="31011"/>
                    <a:pt x="79577" y="27394"/>
                    <a:pt x="73645" y="23970"/>
                  </a:cubicBezTo>
                  <a:cubicBezTo>
                    <a:pt x="71812" y="22909"/>
                    <a:pt x="70751" y="20932"/>
                    <a:pt x="70896" y="18858"/>
                  </a:cubicBezTo>
                  <a:cubicBezTo>
                    <a:pt x="71233" y="13022"/>
                    <a:pt x="71957" y="7187"/>
                    <a:pt x="72969" y="1400"/>
                  </a:cubicBezTo>
                  <a:lnTo>
                    <a:pt x="74368" y="1"/>
                  </a:ln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2882199" y="2303475"/>
              <a:ext cx="2481350" cy="1959850"/>
            </a:xfrm>
            <a:custGeom>
              <a:avLst/>
              <a:gdLst/>
              <a:ahLst/>
              <a:cxnLst/>
              <a:rect l="l" t="t" r="r" b="b"/>
              <a:pathLst>
                <a:path w="99254" h="78394" extrusionOk="0">
                  <a:moveTo>
                    <a:pt x="31976" y="0"/>
                  </a:moveTo>
                  <a:cubicBezTo>
                    <a:pt x="25513" y="5691"/>
                    <a:pt x="18520" y="10707"/>
                    <a:pt x="11045" y="14951"/>
                  </a:cubicBezTo>
                  <a:cubicBezTo>
                    <a:pt x="7669" y="16832"/>
                    <a:pt x="4004" y="18761"/>
                    <a:pt x="2026" y="22185"/>
                  </a:cubicBezTo>
                  <a:cubicBezTo>
                    <a:pt x="338" y="25079"/>
                    <a:pt x="194" y="28648"/>
                    <a:pt x="145" y="32024"/>
                  </a:cubicBezTo>
                  <a:cubicBezTo>
                    <a:pt x="1" y="37666"/>
                    <a:pt x="1" y="43791"/>
                    <a:pt x="3328" y="48373"/>
                  </a:cubicBezTo>
                  <a:cubicBezTo>
                    <a:pt x="5450" y="51315"/>
                    <a:pt x="8634" y="53196"/>
                    <a:pt x="11383" y="55559"/>
                  </a:cubicBezTo>
                  <a:cubicBezTo>
                    <a:pt x="14566" y="58356"/>
                    <a:pt x="17122" y="61780"/>
                    <a:pt x="20208" y="64674"/>
                  </a:cubicBezTo>
                  <a:cubicBezTo>
                    <a:pt x="28262" y="72197"/>
                    <a:pt x="39355" y="75477"/>
                    <a:pt x="50254" y="77310"/>
                  </a:cubicBezTo>
                  <a:cubicBezTo>
                    <a:pt x="53905" y="77924"/>
                    <a:pt x="57604" y="78393"/>
                    <a:pt x="61300" y="78393"/>
                  </a:cubicBezTo>
                  <a:cubicBezTo>
                    <a:pt x="62829" y="78393"/>
                    <a:pt x="64356" y="78313"/>
                    <a:pt x="65880" y="78129"/>
                  </a:cubicBezTo>
                  <a:cubicBezTo>
                    <a:pt x="71040" y="77454"/>
                    <a:pt x="76201" y="75380"/>
                    <a:pt x="79866" y="71619"/>
                  </a:cubicBezTo>
                  <a:cubicBezTo>
                    <a:pt x="85509" y="65735"/>
                    <a:pt x="86521" y="56957"/>
                    <a:pt x="89994" y="49530"/>
                  </a:cubicBezTo>
                  <a:cubicBezTo>
                    <a:pt x="92068" y="45045"/>
                    <a:pt x="95058" y="41042"/>
                    <a:pt x="96939" y="36461"/>
                  </a:cubicBezTo>
                  <a:cubicBezTo>
                    <a:pt x="98771" y="31879"/>
                    <a:pt x="99253" y="26284"/>
                    <a:pt x="96360" y="22233"/>
                  </a:cubicBezTo>
                  <a:cubicBezTo>
                    <a:pt x="95058" y="20304"/>
                    <a:pt x="93032" y="18954"/>
                    <a:pt x="91103" y="17652"/>
                  </a:cubicBezTo>
                  <a:cubicBezTo>
                    <a:pt x="85991" y="14228"/>
                    <a:pt x="80782" y="10948"/>
                    <a:pt x="75477" y="7861"/>
                  </a:cubicBezTo>
                  <a:cubicBezTo>
                    <a:pt x="70922" y="10050"/>
                    <a:pt x="66021" y="11126"/>
                    <a:pt x="61142" y="11126"/>
                  </a:cubicBezTo>
                  <a:cubicBezTo>
                    <a:pt x="54088" y="11126"/>
                    <a:pt x="47080" y="8876"/>
                    <a:pt x="41235" y="4485"/>
                  </a:cubicBezTo>
                  <a:cubicBezTo>
                    <a:pt x="40994" y="5209"/>
                    <a:pt x="40705" y="5932"/>
                    <a:pt x="40416" y="6656"/>
                  </a:cubicBezTo>
                  <a:lnTo>
                    <a:pt x="31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3780450" y="2381850"/>
              <a:ext cx="1126150" cy="365400"/>
            </a:xfrm>
            <a:custGeom>
              <a:avLst/>
              <a:gdLst/>
              <a:ahLst/>
              <a:cxnLst/>
              <a:rect l="l" t="t" r="r" b="b"/>
              <a:pathLst>
                <a:path w="45046" h="14616" extrusionOk="0">
                  <a:moveTo>
                    <a:pt x="0" y="0"/>
                  </a:moveTo>
                  <a:cubicBezTo>
                    <a:pt x="1930" y="6752"/>
                    <a:pt x="8199" y="11912"/>
                    <a:pt x="15096" y="13697"/>
                  </a:cubicBezTo>
                  <a:cubicBezTo>
                    <a:pt x="17537" y="14334"/>
                    <a:pt x="20033" y="14616"/>
                    <a:pt x="22541" y="14616"/>
                  </a:cubicBezTo>
                  <a:cubicBezTo>
                    <a:pt x="27812" y="14616"/>
                    <a:pt x="33133" y="13372"/>
                    <a:pt x="38100" y="11575"/>
                  </a:cubicBezTo>
                  <a:cubicBezTo>
                    <a:pt x="40560" y="10803"/>
                    <a:pt x="42923" y="9597"/>
                    <a:pt x="45045" y="8006"/>
                  </a:cubicBezTo>
                  <a:cubicBezTo>
                    <a:pt x="43212" y="6897"/>
                    <a:pt x="41380" y="5787"/>
                    <a:pt x="39547" y="4726"/>
                  </a:cubicBezTo>
                  <a:cubicBezTo>
                    <a:pt x="34992" y="6915"/>
                    <a:pt x="30091" y="7991"/>
                    <a:pt x="25212" y="7991"/>
                  </a:cubicBezTo>
                  <a:cubicBezTo>
                    <a:pt x="18158" y="7991"/>
                    <a:pt x="11150" y="5741"/>
                    <a:pt x="5305" y="1350"/>
                  </a:cubicBezTo>
                  <a:cubicBezTo>
                    <a:pt x="5064" y="2074"/>
                    <a:pt x="4775" y="2797"/>
                    <a:pt x="4486" y="35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5464800" y="237875"/>
              <a:ext cx="1206925" cy="1042550"/>
            </a:xfrm>
            <a:custGeom>
              <a:avLst/>
              <a:gdLst/>
              <a:ahLst/>
              <a:cxnLst/>
              <a:rect l="l" t="t" r="r" b="b"/>
              <a:pathLst>
                <a:path w="48277" h="41702" extrusionOk="0">
                  <a:moveTo>
                    <a:pt x="23889" y="1"/>
                  </a:moveTo>
                  <a:cubicBezTo>
                    <a:pt x="18759" y="1"/>
                    <a:pt x="13579" y="1575"/>
                    <a:pt x="9646" y="4640"/>
                  </a:cubicBezTo>
                  <a:cubicBezTo>
                    <a:pt x="820" y="11536"/>
                    <a:pt x="1" y="25957"/>
                    <a:pt x="7042" y="34300"/>
                  </a:cubicBezTo>
                  <a:cubicBezTo>
                    <a:pt x="6367" y="35843"/>
                    <a:pt x="5788" y="37387"/>
                    <a:pt x="5306" y="38978"/>
                  </a:cubicBezTo>
                  <a:cubicBezTo>
                    <a:pt x="5209" y="39267"/>
                    <a:pt x="5209" y="39605"/>
                    <a:pt x="5306" y="39894"/>
                  </a:cubicBezTo>
                  <a:cubicBezTo>
                    <a:pt x="5442" y="40222"/>
                    <a:pt x="5764" y="40333"/>
                    <a:pt x="6122" y="40333"/>
                  </a:cubicBezTo>
                  <a:cubicBezTo>
                    <a:pt x="6397" y="40333"/>
                    <a:pt x="6694" y="40268"/>
                    <a:pt x="6945" y="40184"/>
                  </a:cubicBezTo>
                  <a:cubicBezTo>
                    <a:pt x="8585" y="39702"/>
                    <a:pt x="10225" y="39075"/>
                    <a:pt x="11768" y="38351"/>
                  </a:cubicBezTo>
                  <a:cubicBezTo>
                    <a:pt x="15526" y="40579"/>
                    <a:pt x="19748" y="41702"/>
                    <a:pt x="23983" y="41702"/>
                  </a:cubicBezTo>
                  <a:cubicBezTo>
                    <a:pt x="27357" y="41702"/>
                    <a:pt x="30740" y="40990"/>
                    <a:pt x="33905" y="39557"/>
                  </a:cubicBezTo>
                  <a:cubicBezTo>
                    <a:pt x="36413" y="38399"/>
                    <a:pt x="38631" y="36663"/>
                    <a:pt x="40415" y="34493"/>
                  </a:cubicBezTo>
                  <a:cubicBezTo>
                    <a:pt x="48277" y="24799"/>
                    <a:pt x="45817" y="7919"/>
                    <a:pt x="33712" y="2132"/>
                  </a:cubicBezTo>
                  <a:cubicBezTo>
                    <a:pt x="30718" y="703"/>
                    <a:pt x="27315" y="1"/>
                    <a:pt x="23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778275" y="503200"/>
              <a:ext cx="553450" cy="526325"/>
            </a:xfrm>
            <a:custGeom>
              <a:avLst/>
              <a:gdLst/>
              <a:ahLst/>
              <a:cxnLst/>
              <a:rect l="l" t="t" r="r" b="b"/>
              <a:pathLst>
                <a:path w="22138" h="21053" extrusionOk="0">
                  <a:moveTo>
                    <a:pt x="16803" y="0"/>
                  </a:moveTo>
                  <a:cubicBezTo>
                    <a:pt x="15460" y="0"/>
                    <a:pt x="14121" y="737"/>
                    <a:pt x="13312" y="2033"/>
                  </a:cubicBezTo>
                  <a:cubicBezTo>
                    <a:pt x="12106" y="4058"/>
                    <a:pt x="11431" y="6325"/>
                    <a:pt x="11334" y="8640"/>
                  </a:cubicBezTo>
                  <a:cubicBezTo>
                    <a:pt x="9723" y="6768"/>
                    <a:pt x="6422" y="3755"/>
                    <a:pt x="3595" y="3755"/>
                  </a:cubicBezTo>
                  <a:cubicBezTo>
                    <a:pt x="3291" y="3755"/>
                    <a:pt x="2992" y="3790"/>
                    <a:pt x="2702" y="3865"/>
                  </a:cubicBezTo>
                  <a:cubicBezTo>
                    <a:pt x="1" y="4541"/>
                    <a:pt x="435" y="9026"/>
                    <a:pt x="1255" y="10955"/>
                  </a:cubicBezTo>
                  <a:cubicBezTo>
                    <a:pt x="3377" y="16115"/>
                    <a:pt x="8875" y="19057"/>
                    <a:pt x="14180" y="20890"/>
                  </a:cubicBezTo>
                  <a:cubicBezTo>
                    <a:pt x="14433" y="20998"/>
                    <a:pt x="14713" y="21053"/>
                    <a:pt x="15000" y="21053"/>
                  </a:cubicBezTo>
                  <a:cubicBezTo>
                    <a:pt x="15096" y="21053"/>
                    <a:pt x="15193" y="21047"/>
                    <a:pt x="15289" y="21034"/>
                  </a:cubicBezTo>
                  <a:cubicBezTo>
                    <a:pt x="15627" y="20938"/>
                    <a:pt x="15916" y="20697"/>
                    <a:pt x="16157" y="20456"/>
                  </a:cubicBezTo>
                  <a:cubicBezTo>
                    <a:pt x="19726" y="16549"/>
                    <a:pt x="22137" y="11292"/>
                    <a:pt x="21414" y="6036"/>
                  </a:cubicBezTo>
                  <a:cubicBezTo>
                    <a:pt x="21269" y="4396"/>
                    <a:pt x="20690" y="2804"/>
                    <a:pt x="19726" y="1454"/>
                  </a:cubicBezTo>
                  <a:cubicBezTo>
                    <a:pt x="18919" y="456"/>
                    <a:pt x="17860" y="0"/>
                    <a:pt x="16803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1114650" y="1439350"/>
              <a:ext cx="934450" cy="800825"/>
            </a:xfrm>
            <a:custGeom>
              <a:avLst/>
              <a:gdLst/>
              <a:ahLst/>
              <a:cxnLst/>
              <a:rect l="l" t="t" r="r" b="b"/>
              <a:pathLst>
                <a:path w="37378" h="32033" extrusionOk="0">
                  <a:moveTo>
                    <a:pt x="19604" y="0"/>
                  </a:moveTo>
                  <a:cubicBezTo>
                    <a:pt x="15268" y="0"/>
                    <a:pt x="10848" y="1532"/>
                    <a:pt x="7669" y="4326"/>
                  </a:cubicBezTo>
                  <a:cubicBezTo>
                    <a:pt x="1" y="11078"/>
                    <a:pt x="1689" y="23955"/>
                    <a:pt x="9454" y="29453"/>
                  </a:cubicBezTo>
                  <a:cubicBezTo>
                    <a:pt x="11190" y="30659"/>
                    <a:pt x="13215" y="31479"/>
                    <a:pt x="15289" y="31816"/>
                  </a:cubicBezTo>
                  <a:cubicBezTo>
                    <a:pt x="16229" y="31961"/>
                    <a:pt x="17170" y="32033"/>
                    <a:pt x="18104" y="32033"/>
                  </a:cubicBezTo>
                  <a:cubicBezTo>
                    <a:pt x="23069" y="32033"/>
                    <a:pt x="27851" y="30019"/>
                    <a:pt x="31301" y="26367"/>
                  </a:cubicBezTo>
                  <a:cubicBezTo>
                    <a:pt x="32603" y="26559"/>
                    <a:pt x="33905" y="26704"/>
                    <a:pt x="35255" y="26704"/>
                  </a:cubicBezTo>
                  <a:cubicBezTo>
                    <a:pt x="35689" y="26704"/>
                    <a:pt x="36316" y="26608"/>
                    <a:pt x="36413" y="26174"/>
                  </a:cubicBezTo>
                  <a:cubicBezTo>
                    <a:pt x="36413" y="25933"/>
                    <a:pt x="36316" y="25691"/>
                    <a:pt x="36172" y="25498"/>
                  </a:cubicBezTo>
                  <a:cubicBezTo>
                    <a:pt x="35497" y="24437"/>
                    <a:pt x="34773" y="23376"/>
                    <a:pt x="33953" y="22412"/>
                  </a:cubicBezTo>
                  <a:cubicBezTo>
                    <a:pt x="37377" y="14840"/>
                    <a:pt x="33809" y="4375"/>
                    <a:pt x="25899" y="1192"/>
                  </a:cubicBezTo>
                  <a:cubicBezTo>
                    <a:pt x="23933" y="386"/>
                    <a:pt x="21779" y="0"/>
                    <a:pt x="19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1371475" y="1677400"/>
              <a:ext cx="406300" cy="381350"/>
            </a:xfrm>
            <a:custGeom>
              <a:avLst/>
              <a:gdLst/>
              <a:ahLst/>
              <a:cxnLst/>
              <a:rect l="l" t="t" r="r" b="b"/>
              <a:pathLst>
                <a:path w="16252" h="15254" extrusionOk="0">
                  <a:moveTo>
                    <a:pt x="3149" y="1"/>
                  </a:moveTo>
                  <a:cubicBezTo>
                    <a:pt x="2070" y="1"/>
                    <a:pt x="1038" y="587"/>
                    <a:pt x="531" y="1797"/>
                  </a:cubicBezTo>
                  <a:cubicBezTo>
                    <a:pt x="97" y="2955"/>
                    <a:pt x="0" y="4257"/>
                    <a:pt x="242" y="5511"/>
                  </a:cubicBezTo>
                  <a:cubicBezTo>
                    <a:pt x="820" y="9514"/>
                    <a:pt x="3666" y="12890"/>
                    <a:pt x="7090" y="14964"/>
                  </a:cubicBezTo>
                  <a:cubicBezTo>
                    <a:pt x="7331" y="15157"/>
                    <a:pt x="7572" y="15205"/>
                    <a:pt x="7862" y="15253"/>
                  </a:cubicBezTo>
                  <a:cubicBezTo>
                    <a:pt x="8151" y="15205"/>
                    <a:pt x="8440" y="15108"/>
                    <a:pt x="8633" y="14915"/>
                  </a:cubicBezTo>
                  <a:cubicBezTo>
                    <a:pt x="12154" y="12456"/>
                    <a:pt x="15578" y="9128"/>
                    <a:pt x="16060" y="4932"/>
                  </a:cubicBezTo>
                  <a:cubicBezTo>
                    <a:pt x="16252" y="3352"/>
                    <a:pt x="15635" y="13"/>
                    <a:pt x="13596" y="13"/>
                  </a:cubicBezTo>
                  <a:cubicBezTo>
                    <a:pt x="13582" y="13"/>
                    <a:pt x="13567" y="13"/>
                    <a:pt x="13552" y="13"/>
                  </a:cubicBezTo>
                  <a:cubicBezTo>
                    <a:pt x="11237" y="61"/>
                    <a:pt x="9067" y="3437"/>
                    <a:pt x="8199" y="5318"/>
                  </a:cubicBezTo>
                  <a:cubicBezTo>
                    <a:pt x="7620" y="3630"/>
                    <a:pt x="6656" y="2087"/>
                    <a:pt x="5354" y="881"/>
                  </a:cubicBezTo>
                  <a:cubicBezTo>
                    <a:pt x="4711" y="299"/>
                    <a:pt x="3918" y="1"/>
                    <a:pt x="3149" y="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3958900" y="1873025"/>
              <a:ext cx="781300" cy="426100"/>
            </a:xfrm>
            <a:custGeom>
              <a:avLst/>
              <a:gdLst/>
              <a:ahLst/>
              <a:cxnLst/>
              <a:rect l="l" t="t" r="r" b="b"/>
              <a:pathLst>
                <a:path w="31252" h="17044" extrusionOk="0">
                  <a:moveTo>
                    <a:pt x="31252" y="1"/>
                  </a:moveTo>
                  <a:lnTo>
                    <a:pt x="31252" y="1"/>
                  </a:lnTo>
                  <a:cubicBezTo>
                    <a:pt x="21799" y="2461"/>
                    <a:pt x="12057" y="3811"/>
                    <a:pt x="2267" y="4052"/>
                  </a:cubicBezTo>
                  <a:cubicBezTo>
                    <a:pt x="1833" y="8055"/>
                    <a:pt x="1061" y="12058"/>
                    <a:pt x="0" y="15916"/>
                  </a:cubicBezTo>
                  <a:cubicBezTo>
                    <a:pt x="820" y="16109"/>
                    <a:pt x="1688" y="16206"/>
                    <a:pt x="2508" y="16350"/>
                  </a:cubicBezTo>
                  <a:cubicBezTo>
                    <a:pt x="5532" y="16793"/>
                    <a:pt x="8595" y="17044"/>
                    <a:pt x="11649" y="17044"/>
                  </a:cubicBezTo>
                  <a:cubicBezTo>
                    <a:pt x="16244" y="17044"/>
                    <a:pt x="20820" y="16477"/>
                    <a:pt x="25223" y="15145"/>
                  </a:cubicBezTo>
                  <a:cubicBezTo>
                    <a:pt x="26236" y="14855"/>
                    <a:pt x="27201" y="14518"/>
                    <a:pt x="28165" y="14132"/>
                  </a:cubicBezTo>
                  <a:cubicBezTo>
                    <a:pt x="28599" y="9839"/>
                    <a:pt x="29178" y="5595"/>
                    <a:pt x="29901" y="1400"/>
                  </a:cubicBezTo>
                  <a:lnTo>
                    <a:pt x="31252" y="1"/>
                  </a:ln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887275" y="1155775"/>
              <a:ext cx="412725" cy="553450"/>
            </a:xfrm>
            <a:custGeom>
              <a:avLst/>
              <a:gdLst/>
              <a:ahLst/>
              <a:cxnLst/>
              <a:rect l="l" t="t" r="r" b="b"/>
              <a:pathLst>
                <a:path w="16509" h="22138" extrusionOk="0">
                  <a:moveTo>
                    <a:pt x="6574" y="0"/>
                  </a:moveTo>
                  <a:cubicBezTo>
                    <a:pt x="5237" y="0"/>
                    <a:pt x="3893" y="302"/>
                    <a:pt x="2653" y="912"/>
                  </a:cubicBezTo>
                  <a:lnTo>
                    <a:pt x="0" y="21216"/>
                  </a:lnTo>
                  <a:cubicBezTo>
                    <a:pt x="1498" y="21846"/>
                    <a:pt x="3024" y="22137"/>
                    <a:pt x="4510" y="22137"/>
                  </a:cubicBezTo>
                  <a:cubicBezTo>
                    <a:pt x="10871" y="22137"/>
                    <a:pt x="16509" y="16802"/>
                    <a:pt x="16157" y="9882"/>
                  </a:cubicBezTo>
                  <a:cubicBezTo>
                    <a:pt x="16012" y="6603"/>
                    <a:pt x="14421" y="3612"/>
                    <a:pt x="11768" y="1683"/>
                  </a:cubicBezTo>
                  <a:cubicBezTo>
                    <a:pt x="10234" y="568"/>
                    <a:pt x="8409" y="0"/>
                    <a:pt x="657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3255975" y="1218300"/>
              <a:ext cx="303850" cy="55575"/>
            </a:xfrm>
            <a:custGeom>
              <a:avLst/>
              <a:gdLst/>
              <a:ahLst/>
              <a:cxnLst/>
              <a:rect l="l" t="t" r="r" b="b"/>
              <a:pathLst>
                <a:path w="12154" h="2223" extrusionOk="0">
                  <a:moveTo>
                    <a:pt x="11475" y="1"/>
                  </a:moveTo>
                  <a:cubicBezTo>
                    <a:pt x="11461" y="1"/>
                    <a:pt x="11446" y="1"/>
                    <a:pt x="11430" y="2"/>
                  </a:cubicBezTo>
                  <a:cubicBezTo>
                    <a:pt x="7861" y="243"/>
                    <a:pt x="4293" y="581"/>
                    <a:pt x="724" y="1063"/>
                  </a:cubicBezTo>
                  <a:cubicBezTo>
                    <a:pt x="16" y="1158"/>
                    <a:pt x="1" y="2222"/>
                    <a:pt x="679" y="2222"/>
                  </a:cubicBezTo>
                  <a:cubicBezTo>
                    <a:pt x="693" y="2222"/>
                    <a:pt x="708" y="2222"/>
                    <a:pt x="724" y="2221"/>
                  </a:cubicBezTo>
                  <a:cubicBezTo>
                    <a:pt x="4293" y="1738"/>
                    <a:pt x="7861" y="1401"/>
                    <a:pt x="11430" y="1160"/>
                  </a:cubicBezTo>
                  <a:cubicBezTo>
                    <a:pt x="12138" y="1065"/>
                    <a:pt x="12153" y="1"/>
                    <a:pt x="11475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3322275" y="1278050"/>
              <a:ext cx="324375" cy="523775"/>
            </a:xfrm>
            <a:custGeom>
              <a:avLst/>
              <a:gdLst/>
              <a:ahLst/>
              <a:cxnLst/>
              <a:rect l="l" t="t" r="r" b="b"/>
              <a:pathLst>
                <a:path w="12975" h="20951" extrusionOk="0">
                  <a:moveTo>
                    <a:pt x="6295" y="0"/>
                  </a:moveTo>
                  <a:cubicBezTo>
                    <a:pt x="3637" y="0"/>
                    <a:pt x="1315" y="2345"/>
                    <a:pt x="676" y="4991"/>
                  </a:cubicBezTo>
                  <a:cubicBezTo>
                    <a:pt x="1" y="7740"/>
                    <a:pt x="821" y="10682"/>
                    <a:pt x="1978" y="13286"/>
                  </a:cubicBezTo>
                  <a:cubicBezTo>
                    <a:pt x="2943" y="15505"/>
                    <a:pt x="4245" y="17675"/>
                    <a:pt x="6174" y="19170"/>
                  </a:cubicBezTo>
                  <a:cubicBezTo>
                    <a:pt x="7531" y="20248"/>
                    <a:pt x="9289" y="20950"/>
                    <a:pt x="11014" y="20950"/>
                  </a:cubicBezTo>
                  <a:cubicBezTo>
                    <a:pt x="11680" y="20950"/>
                    <a:pt x="12342" y="20845"/>
                    <a:pt x="12974" y="20617"/>
                  </a:cubicBezTo>
                  <a:lnTo>
                    <a:pt x="6753" y="24"/>
                  </a:lnTo>
                  <a:cubicBezTo>
                    <a:pt x="6599" y="8"/>
                    <a:pt x="6447" y="0"/>
                    <a:pt x="6295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97000" y="1234775"/>
              <a:ext cx="176050" cy="412850"/>
            </a:xfrm>
            <a:custGeom>
              <a:avLst/>
              <a:gdLst/>
              <a:ahLst/>
              <a:cxnLst/>
              <a:rect l="l" t="t" r="r" b="b"/>
              <a:pathLst>
                <a:path w="7042" h="16514" extrusionOk="0">
                  <a:moveTo>
                    <a:pt x="6886" y="1"/>
                  </a:moveTo>
                  <a:cubicBezTo>
                    <a:pt x="6639" y="1"/>
                    <a:pt x="5664" y="332"/>
                    <a:pt x="4389" y="1224"/>
                  </a:cubicBezTo>
                  <a:cubicBezTo>
                    <a:pt x="2508" y="2671"/>
                    <a:pt x="1109" y="4648"/>
                    <a:pt x="482" y="6915"/>
                  </a:cubicBezTo>
                  <a:cubicBezTo>
                    <a:pt x="145" y="8121"/>
                    <a:pt x="0" y="9423"/>
                    <a:pt x="0" y="10677"/>
                  </a:cubicBezTo>
                  <a:cubicBezTo>
                    <a:pt x="48" y="11738"/>
                    <a:pt x="145" y="12751"/>
                    <a:pt x="338" y="13812"/>
                  </a:cubicBezTo>
                  <a:cubicBezTo>
                    <a:pt x="621" y="15463"/>
                    <a:pt x="904" y="16514"/>
                    <a:pt x="1006" y="16514"/>
                  </a:cubicBezTo>
                  <a:cubicBezTo>
                    <a:pt x="1009" y="16514"/>
                    <a:pt x="1011" y="16513"/>
                    <a:pt x="1013" y="16512"/>
                  </a:cubicBezTo>
                  <a:cubicBezTo>
                    <a:pt x="1158" y="16512"/>
                    <a:pt x="1109" y="15403"/>
                    <a:pt x="1013" y="13715"/>
                  </a:cubicBezTo>
                  <a:cubicBezTo>
                    <a:pt x="772" y="11545"/>
                    <a:pt x="917" y="9326"/>
                    <a:pt x="1447" y="7204"/>
                  </a:cubicBezTo>
                  <a:cubicBezTo>
                    <a:pt x="2074" y="5131"/>
                    <a:pt x="3231" y="3250"/>
                    <a:pt x="4871" y="1755"/>
                  </a:cubicBezTo>
                  <a:cubicBezTo>
                    <a:pt x="6077" y="645"/>
                    <a:pt x="7041" y="163"/>
                    <a:pt x="6945" y="18"/>
                  </a:cubicBezTo>
                  <a:cubicBezTo>
                    <a:pt x="6939" y="7"/>
                    <a:pt x="6919" y="1"/>
                    <a:pt x="6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041600" y="1376500"/>
              <a:ext cx="96475" cy="218125"/>
            </a:xfrm>
            <a:custGeom>
              <a:avLst/>
              <a:gdLst/>
              <a:ahLst/>
              <a:cxnLst/>
              <a:rect l="l" t="t" r="r" b="b"/>
              <a:pathLst>
                <a:path w="3859" h="8725" extrusionOk="0">
                  <a:moveTo>
                    <a:pt x="166" y="0"/>
                  </a:moveTo>
                  <a:cubicBezTo>
                    <a:pt x="90" y="0"/>
                    <a:pt x="49" y="16"/>
                    <a:pt x="49" y="40"/>
                  </a:cubicBezTo>
                  <a:cubicBezTo>
                    <a:pt x="1" y="185"/>
                    <a:pt x="483" y="474"/>
                    <a:pt x="1110" y="1053"/>
                  </a:cubicBezTo>
                  <a:cubicBezTo>
                    <a:pt x="1930" y="1825"/>
                    <a:pt x="2508" y="2838"/>
                    <a:pt x="2750" y="3899"/>
                  </a:cubicBezTo>
                  <a:cubicBezTo>
                    <a:pt x="2943" y="5008"/>
                    <a:pt x="2894" y="6165"/>
                    <a:pt x="2605" y="7226"/>
                  </a:cubicBezTo>
                  <a:cubicBezTo>
                    <a:pt x="2412" y="8143"/>
                    <a:pt x="2316" y="8673"/>
                    <a:pt x="2412" y="8721"/>
                  </a:cubicBezTo>
                  <a:cubicBezTo>
                    <a:pt x="2419" y="8724"/>
                    <a:pt x="2426" y="8725"/>
                    <a:pt x="2433" y="8725"/>
                  </a:cubicBezTo>
                  <a:cubicBezTo>
                    <a:pt x="2588" y="8725"/>
                    <a:pt x="2910" y="8248"/>
                    <a:pt x="3232" y="7419"/>
                  </a:cubicBezTo>
                  <a:cubicBezTo>
                    <a:pt x="3473" y="6889"/>
                    <a:pt x="3618" y="6358"/>
                    <a:pt x="3714" y="5828"/>
                  </a:cubicBezTo>
                  <a:cubicBezTo>
                    <a:pt x="3859" y="5104"/>
                    <a:pt x="3859" y="4381"/>
                    <a:pt x="3666" y="3657"/>
                  </a:cubicBezTo>
                  <a:cubicBezTo>
                    <a:pt x="3377" y="2403"/>
                    <a:pt x="2605" y="1246"/>
                    <a:pt x="1544" y="523"/>
                  </a:cubicBezTo>
                  <a:cubicBezTo>
                    <a:pt x="899" y="128"/>
                    <a:pt x="38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3370500" y="1394100"/>
              <a:ext cx="270100" cy="317400"/>
            </a:xfrm>
            <a:custGeom>
              <a:avLst/>
              <a:gdLst/>
              <a:ahLst/>
              <a:cxnLst/>
              <a:rect l="l" t="t" r="r" b="b"/>
              <a:pathLst>
                <a:path w="10804" h="12696" extrusionOk="0">
                  <a:moveTo>
                    <a:pt x="106" y="1"/>
                  </a:moveTo>
                  <a:cubicBezTo>
                    <a:pt x="69" y="1"/>
                    <a:pt x="49" y="5"/>
                    <a:pt x="49" y="12"/>
                  </a:cubicBezTo>
                  <a:cubicBezTo>
                    <a:pt x="1" y="108"/>
                    <a:pt x="966" y="397"/>
                    <a:pt x="2316" y="1121"/>
                  </a:cubicBezTo>
                  <a:cubicBezTo>
                    <a:pt x="4004" y="2134"/>
                    <a:pt x="5547" y="3484"/>
                    <a:pt x="6705" y="5124"/>
                  </a:cubicBezTo>
                  <a:cubicBezTo>
                    <a:pt x="7910" y="6763"/>
                    <a:pt x="8875" y="8500"/>
                    <a:pt x="9647" y="10380"/>
                  </a:cubicBezTo>
                  <a:cubicBezTo>
                    <a:pt x="10274" y="11827"/>
                    <a:pt x="10611" y="12695"/>
                    <a:pt x="10708" y="12695"/>
                  </a:cubicBezTo>
                  <a:cubicBezTo>
                    <a:pt x="10804" y="12695"/>
                    <a:pt x="10611" y="11683"/>
                    <a:pt x="10081" y="10188"/>
                  </a:cubicBezTo>
                  <a:cubicBezTo>
                    <a:pt x="9454" y="8258"/>
                    <a:pt x="8489" y="6378"/>
                    <a:pt x="7235" y="4738"/>
                  </a:cubicBezTo>
                  <a:cubicBezTo>
                    <a:pt x="6029" y="3002"/>
                    <a:pt x="4390" y="1651"/>
                    <a:pt x="2509" y="735"/>
                  </a:cubicBezTo>
                  <a:cubicBezTo>
                    <a:pt x="1262" y="153"/>
                    <a:pt x="3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3453700" y="1444925"/>
              <a:ext cx="84425" cy="216075"/>
            </a:xfrm>
            <a:custGeom>
              <a:avLst/>
              <a:gdLst/>
              <a:ahLst/>
              <a:cxnLst/>
              <a:rect l="l" t="t" r="r" b="b"/>
              <a:pathLst>
                <a:path w="3377" h="8643" extrusionOk="0">
                  <a:moveTo>
                    <a:pt x="806" y="1"/>
                  </a:moveTo>
                  <a:cubicBezTo>
                    <a:pt x="698" y="1"/>
                    <a:pt x="424" y="478"/>
                    <a:pt x="194" y="1306"/>
                  </a:cubicBezTo>
                  <a:cubicBezTo>
                    <a:pt x="97" y="1837"/>
                    <a:pt x="1" y="2367"/>
                    <a:pt x="1" y="2898"/>
                  </a:cubicBezTo>
                  <a:cubicBezTo>
                    <a:pt x="1" y="3525"/>
                    <a:pt x="97" y="4200"/>
                    <a:pt x="290" y="4827"/>
                  </a:cubicBezTo>
                  <a:cubicBezTo>
                    <a:pt x="483" y="5454"/>
                    <a:pt x="724" y="6081"/>
                    <a:pt x="1110" y="6660"/>
                  </a:cubicBezTo>
                  <a:cubicBezTo>
                    <a:pt x="1351" y="7094"/>
                    <a:pt x="1689" y="7479"/>
                    <a:pt x="2075" y="7865"/>
                  </a:cubicBezTo>
                  <a:cubicBezTo>
                    <a:pt x="2694" y="8396"/>
                    <a:pt x="3191" y="8643"/>
                    <a:pt x="3307" y="8643"/>
                  </a:cubicBezTo>
                  <a:cubicBezTo>
                    <a:pt x="3317" y="8643"/>
                    <a:pt x="3324" y="8641"/>
                    <a:pt x="3328" y="8637"/>
                  </a:cubicBezTo>
                  <a:cubicBezTo>
                    <a:pt x="3377" y="8540"/>
                    <a:pt x="2991" y="8155"/>
                    <a:pt x="2460" y="7528"/>
                  </a:cubicBezTo>
                  <a:cubicBezTo>
                    <a:pt x="2123" y="7142"/>
                    <a:pt x="1833" y="6756"/>
                    <a:pt x="1592" y="6322"/>
                  </a:cubicBezTo>
                  <a:cubicBezTo>
                    <a:pt x="1013" y="5261"/>
                    <a:pt x="676" y="4055"/>
                    <a:pt x="628" y="2898"/>
                  </a:cubicBezTo>
                  <a:cubicBezTo>
                    <a:pt x="579" y="2367"/>
                    <a:pt x="628" y="1885"/>
                    <a:pt x="676" y="1403"/>
                  </a:cubicBezTo>
                  <a:cubicBezTo>
                    <a:pt x="772" y="583"/>
                    <a:pt x="917" y="52"/>
                    <a:pt x="821" y="4"/>
                  </a:cubicBezTo>
                  <a:cubicBezTo>
                    <a:pt x="816" y="2"/>
                    <a:pt x="811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3479025" y="423550"/>
              <a:ext cx="1518000" cy="1716875"/>
            </a:xfrm>
            <a:custGeom>
              <a:avLst/>
              <a:gdLst/>
              <a:ahLst/>
              <a:cxnLst/>
              <a:rect l="l" t="t" r="r" b="b"/>
              <a:pathLst>
                <a:path w="60720" h="68675" extrusionOk="0">
                  <a:moveTo>
                    <a:pt x="31531" y="1"/>
                  </a:moveTo>
                  <a:cubicBezTo>
                    <a:pt x="30815" y="1"/>
                    <a:pt x="30125" y="20"/>
                    <a:pt x="29468" y="58"/>
                  </a:cubicBezTo>
                  <a:cubicBezTo>
                    <a:pt x="20160" y="589"/>
                    <a:pt x="7958" y="4881"/>
                    <a:pt x="3135" y="13417"/>
                  </a:cubicBezTo>
                  <a:cubicBezTo>
                    <a:pt x="869" y="17372"/>
                    <a:pt x="290" y="22098"/>
                    <a:pt x="193" y="26680"/>
                  </a:cubicBezTo>
                  <a:cubicBezTo>
                    <a:pt x="0" y="36953"/>
                    <a:pt x="2267" y="47080"/>
                    <a:pt x="6801" y="56340"/>
                  </a:cubicBezTo>
                  <a:cubicBezTo>
                    <a:pt x="11016" y="64939"/>
                    <a:pt x="19320" y="68675"/>
                    <a:pt x="28301" y="68675"/>
                  </a:cubicBezTo>
                  <a:cubicBezTo>
                    <a:pt x="29595" y="68675"/>
                    <a:pt x="30904" y="68597"/>
                    <a:pt x="32217" y="68445"/>
                  </a:cubicBezTo>
                  <a:cubicBezTo>
                    <a:pt x="41525" y="67384"/>
                    <a:pt x="52762" y="64250"/>
                    <a:pt x="56523" y="54845"/>
                  </a:cubicBezTo>
                  <a:cubicBezTo>
                    <a:pt x="60382" y="45055"/>
                    <a:pt x="60719" y="34348"/>
                    <a:pt x="59803" y="23883"/>
                  </a:cubicBezTo>
                  <a:cubicBezTo>
                    <a:pt x="59224" y="17035"/>
                    <a:pt x="58067" y="8980"/>
                    <a:pt x="51701" y="4881"/>
                  </a:cubicBezTo>
                  <a:cubicBezTo>
                    <a:pt x="46576" y="1581"/>
                    <a:pt x="38010" y="1"/>
                    <a:pt x="31531" y="1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3955275" y="955475"/>
              <a:ext cx="119375" cy="580325"/>
            </a:xfrm>
            <a:custGeom>
              <a:avLst/>
              <a:gdLst/>
              <a:ahLst/>
              <a:cxnLst/>
              <a:rect l="l" t="t" r="r" b="b"/>
              <a:pathLst>
                <a:path w="4775" h="23213" extrusionOk="0">
                  <a:moveTo>
                    <a:pt x="106" y="0"/>
                  </a:moveTo>
                  <a:cubicBezTo>
                    <a:pt x="103" y="0"/>
                    <a:pt x="100" y="1"/>
                    <a:pt x="97" y="2"/>
                  </a:cubicBezTo>
                  <a:cubicBezTo>
                    <a:pt x="0" y="98"/>
                    <a:pt x="724" y="1448"/>
                    <a:pt x="1737" y="3619"/>
                  </a:cubicBezTo>
                  <a:cubicBezTo>
                    <a:pt x="2364" y="4921"/>
                    <a:pt x="2846" y="6223"/>
                    <a:pt x="3183" y="7573"/>
                  </a:cubicBezTo>
                  <a:cubicBezTo>
                    <a:pt x="3618" y="9213"/>
                    <a:pt x="3666" y="10949"/>
                    <a:pt x="3376" y="12589"/>
                  </a:cubicBezTo>
                  <a:cubicBezTo>
                    <a:pt x="3183" y="13457"/>
                    <a:pt x="2894" y="14277"/>
                    <a:pt x="2412" y="15000"/>
                  </a:cubicBezTo>
                  <a:cubicBezTo>
                    <a:pt x="2026" y="15724"/>
                    <a:pt x="1447" y="16351"/>
                    <a:pt x="1013" y="17122"/>
                  </a:cubicBezTo>
                  <a:cubicBezTo>
                    <a:pt x="579" y="17846"/>
                    <a:pt x="338" y="18666"/>
                    <a:pt x="386" y="19534"/>
                  </a:cubicBezTo>
                  <a:cubicBezTo>
                    <a:pt x="434" y="20257"/>
                    <a:pt x="676" y="20981"/>
                    <a:pt x="1110" y="21608"/>
                  </a:cubicBezTo>
                  <a:cubicBezTo>
                    <a:pt x="1688" y="22428"/>
                    <a:pt x="2653" y="23006"/>
                    <a:pt x="3666" y="23151"/>
                  </a:cubicBezTo>
                  <a:cubicBezTo>
                    <a:pt x="3886" y="23195"/>
                    <a:pt x="4074" y="23212"/>
                    <a:pt x="4230" y="23212"/>
                  </a:cubicBezTo>
                  <a:cubicBezTo>
                    <a:pt x="4588" y="23212"/>
                    <a:pt x="4775" y="23122"/>
                    <a:pt x="4775" y="23054"/>
                  </a:cubicBezTo>
                  <a:cubicBezTo>
                    <a:pt x="4775" y="23006"/>
                    <a:pt x="4389" y="23006"/>
                    <a:pt x="3762" y="22813"/>
                  </a:cubicBezTo>
                  <a:cubicBezTo>
                    <a:pt x="2894" y="22524"/>
                    <a:pt x="2171" y="21945"/>
                    <a:pt x="1688" y="21174"/>
                  </a:cubicBezTo>
                  <a:cubicBezTo>
                    <a:pt x="1013" y="20064"/>
                    <a:pt x="1061" y="18618"/>
                    <a:pt x="1785" y="17557"/>
                  </a:cubicBezTo>
                  <a:cubicBezTo>
                    <a:pt x="2171" y="16881"/>
                    <a:pt x="2798" y="16254"/>
                    <a:pt x="3280" y="15483"/>
                  </a:cubicBezTo>
                  <a:cubicBezTo>
                    <a:pt x="3762" y="14663"/>
                    <a:pt x="4148" y="13747"/>
                    <a:pt x="4341" y="12782"/>
                  </a:cubicBezTo>
                  <a:cubicBezTo>
                    <a:pt x="4679" y="10998"/>
                    <a:pt x="4582" y="9117"/>
                    <a:pt x="4100" y="7380"/>
                  </a:cubicBezTo>
                  <a:cubicBezTo>
                    <a:pt x="3666" y="5934"/>
                    <a:pt x="3087" y="4583"/>
                    <a:pt x="2364" y="3329"/>
                  </a:cubicBezTo>
                  <a:cubicBezTo>
                    <a:pt x="1181" y="1201"/>
                    <a:pt x="27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4108400" y="1454250"/>
              <a:ext cx="43425" cy="49075"/>
            </a:xfrm>
            <a:custGeom>
              <a:avLst/>
              <a:gdLst/>
              <a:ahLst/>
              <a:cxnLst/>
              <a:rect l="l" t="t" r="r" b="b"/>
              <a:pathLst>
                <a:path w="1737" h="1963" extrusionOk="0">
                  <a:moveTo>
                    <a:pt x="1531" y="0"/>
                  </a:moveTo>
                  <a:cubicBezTo>
                    <a:pt x="1348" y="0"/>
                    <a:pt x="969" y="319"/>
                    <a:pt x="627" y="789"/>
                  </a:cubicBezTo>
                  <a:cubicBezTo>
                    <a:pt x="242" y="1319"/>
                    <a:pt x="0" y="1850"/>
                    <a:pt x="193" y="1946"/>
                  </a:cubicBezTo>
                  <a:cubicBezTo>
                    <a:pt x="210" y="1957"/>
                    <a:pt x="230" y="1962"/>
                    <a:pt x="254" y="1962"/>
                  </a:cubicBezTo>
                  <a:cubicBezTo>
                    <a:pt x="437" y="1962"/>
                    <a:pt x="816" y="1644"/>
                    <a:pt x="1158" y="1174"/>
                  </a:cubicBezTo>
                  <a:cubicBezTo>
                    <a:pt x="1544" y="644"/>
                    <a:pt x="1737" y="162"/>
                    <a:pt x="1592" y="17"/>
                  </a:cubicBezTo>
                  <a:cubicBezTo>
                    <a:pt x="1575" y="6"/>
                    <a:pt x="1555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3778025" y="1248375"/>
              <a:ext cx="36200" cy="154500"/>
            </a:xfrm>
            <a:custGeom>
              <a:avLst/>
              <a:gdLst/>
              <a:ahLst/>
              <a:cxnLst/>
              <a:rect l="l" t="t" r="r" b="b"/>
              <a:pathLst>
                <a:path w="1448" h="6180" extrusionOk="0">
                  <a:moveTo>
                    <a:pt x="320" y="0"/>
                  </a:moveTo>
                  <a:cubicBezTo>
                    <a:pt x="310" y="0"/>
                    <a:pt x="300" y="2"/>
                    <a:pt x="290" y="5"/>
                  </a:cubicBezTo>
                  <a:cubicBezTo>
                    <a:pt x="49" y="53"/>
                    <a:pt x="1" y="1452"/>
                    <a:pt x="242" y="3140"/>
                  </a:cubicBezTo>
                  <a:cubicBezTo>
                    <a:pt x="432" y="4846"/>
                    <a:pt x="854" y="6179"/>
                    <a:pt x="1143" y="6179"/>
                  </a:cubicBezTo>
                  <a:cubicBezTo>
                    <a:pt x="1148" y="6179"/>
                    <a:pt x="1153" y="6179"/>
                    <a:pt x="1158" y="6178"/>
                  </a:cubicBezTo>
                  <a:cubicBezTo>
                    <a:pt x="1400" y="6130"/>
                    <a:pt x="1448" y="4731"/>
                    <a:pt x="1207" y="2995"/>
                  </a:cubicBezTo>
                  <a:cubicBezTo>
                    <a:pt x="974" y="1317"/>
                    <a:pt x="606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4341100" y="1149600"/>
              <a:ext cx="37400" cy="159225"/>
            </a:xfrm>
            <a:custGeom>
              <a:avLst/>
              <a:gdLst/>
              <a:ahLst/>
              <a:cxnLst/>
              <a:rect l="l" t="t" r="r" b="b"/>
              <a:pathLst>
                <a:path w="1496" h="6369" extrusionOk="0">
                  <a:moveTo>
                    <a:pt x="302" y="0"/>
                  </a:moveTo>
                  <a:cubicBezTo>
                    <a:pt x="298" y="0"/>
                    <a:pt x="294" y="0"/>
                    <a:pt x="290" y="1"/>
                  </a:cubicBezTo>
                  <a:cubicBezTo>
                    <a:pt x="0" y="49"/>
                    <a:pt x="0" y="1496"/>
                    <a:pt x="290" y="3233"/>
                  </a:cubicBezTo>
                  <a:cubicBezTo>
                    <a:pt x="527" y="4987"/>
                    <a:pt x="904" y="6369"/>
                    <a:pt x="1237" y="6369"/>
                  </a:cubicBezTo>
                  <a:cubicBezTo>
                    <a:pt x="1243" y="6369"/>
                    <a:pt x="1249" y="6368"/>
                    <a:pt x="1254" y="6367"/>
                  </a:cubicBezTo>
                  <a:cubicBezTo>
                    <a:pt x="1495" y="6319"/>
                    <a:pt x="1495" y="4872"/>
                    <a:pt x="1254" y="3088"/>
                  </a:cubicBezTo>
                  <a:cubicBezTo>
                    <a:pt x="970" y="1381"/>
                    <a:pt x="545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4376050" y="1352175"/>
              <a:ext cx="425650" cy="425625"/>
            </a:xfrm>
            <a:custGeom>
              <a:avLst/>
              <a:gdLst/>
              <a:ahLst/>
              <a:cxnLst/>
              <a:rect l="l" t="t" r="r" b="b"/>
              <a:pathLst>
                <a:path w="17026" h="17025" extrusionOk="0">
                  <a:moveTo>
                    <a:pt x="8489" y="1"/>
                  </a:moveTo>
                  <a:cubicBezTo>
                    <a:pt x="3811" y="1"/>
                    <a:pt x="1" y="3811"/>
                    <a:pt x="1" y="8489"/>
                  </a:cubicBezTo>
                  <a:cubicBezTo>
                    <a:pt x="1" y="13215"/>
                    <a:pt x="3811" y="17025"/>
                    <a:pt x="8489" y="17025"/>
                  </a:cubicBezTo>
                  <a:cubicBezTo>
                    <a:pt x="13215" y="17025"/>
                    <a:pt x="17025" y="13215"/>
                    <a:pt x="17025" y="8489"/>
                  </a:cubicBezTo>
                  <a:cubicBezTo>
                    <a:pt x="17025" y="3811"/>
                    <a:pt x="13215" y="1"/>
                    <a:pt x="8489" y="1"/>
                  </a:cubicBezTo>
                  <a:close/>
                </a:path>
              </a:pathLst>
            </a:custGeom>
            <a:solidFill>
              <a:srgbClr val="DD595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3556200" y="1552325"/>
              <a:ext cx="360525" cy="419600"/>
            </a:xfrm>
            <a:custGeom>
              <a:avLst/>
              <a:gdLst/>
              <a:ahLst/>
              <a:cxnLst/>
              <a:rect l="l" t="t" r="r" b="b"/>
              <a:pathLst>
                <a:path w="14421" h="16784" extrusionOk="0">
                  <a:moveTo>
                    <a:pt x="5402" y="0"/>
                  </a:moveTo>
                  <a:cubicBezTo>
                    <a:pt x="3424" y="0"/>
                    <a:pt x="1543" y="676"/>
                    <a:pt x="0" y="1929"/>
                  </a:cubicBezTo>
                  <a:cubicBezTo>
                    <a:pt x="1013" y="5113"/>
                    <a:pt x="2219" y="8199"/>
                    <a:pt x="3714" y="11189"/>
                  </a:cubicBezTo>
                  <a:cubicBezTo>
                    <a:pt x="4678" y="13215"/>
                    <a:pt x="6029" y="15096"/>
                    <a:pt x="7620" y="16784"/>
                  </a:cubicBezTo>
                  <a:cubicBezTo>
                    <a:pt x="11719" y="15674"/>
                    <a:pt x="14420" y="11671"/>
                    <a:pt x="13841" y="7427"/>
                  </a:cubicBezTo>
                  <a:cubicBezTo>
                    <a:pt x="13311" y="3183"/>
                    <a:pt x="9694" y="0"/>
                    <a:pt x="5402" y="0"/>
                  </a:cubicBezTo>
                  <a:close/>
                </a:path>
              </a:pathLst>
            </a:custGeom>
            <a:solidFill>
              <a:srgbClr val="DD595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4020375" y="1542675"/>
              <a:ext cx="222050" cy="131425"/>
            </a:xfrm>
            <a:custGeom>
              <a:avLst/>
              <a:gdLst/>
              <a:ahLst/>
              <a:cxnLst/>
              <a:rect l="l" t="t" r="r" b="b"/>
              <a:pathLst>
                <a:path w="8882" h="5257" extrusionOk="0">
                  <a:moveTo>
                    <a:pt x="8778" y="1"/>
                  </a:moveTo>
                  <a:cubicBezTo>
                    <a:pt x="5885" y="869"/>
                    <a:pt x="2943" y="1592"/>
                    <a:pt x="1" y="2267"/>
                  </a:cubicBezTo>
                  <a:cubicBezTo>
                    <a:pt x="761" y="4322"/>
                    <a:pt x="2493" y="5256"/>
                    <a:pt x="4224" y="5256"/>
                  </a:cubicBezTo>
                  <a:cubicBezTo>
                    <a:pt x="6554" y="5256"/>
                    <a:pt x="8882" y="3561"/>
                    <a:pt x="8826" y="627"/>
                  </a:cubicBezTo>
                  <a:cubicBezTo>
                    <a:pt x="8826" y="386"/>
                    <a:pt x="8826" y="193"/>
                    <a:pt x="8778" y="1"/>
                  </a:cubicBezTo>
                  <a:close/>
                </a:path>
              </a:pathLst>
            </a:custGeom>
            <a:solidFill>
              <a:srgbClr val="FF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3585125" y="940450"/>
              <a:ext cx="273725" cy="179125"/>
            </a:xfrm>
            <a:custGeom>
              <a:avLst/>
              <a:gdLst/>
              <a:ahLst/>
              <a:cxnLst/>
              <a:rect l="l" t="t" r="r" b="b"/>
              <a:pathLst>
                <a:path w="10949" h="7165" extrusionOk="0">
                  <a:moveTo>
                    <a:pt x="8314" y="1"/>
                  </a:moveTo>
                  <a:cubicBezTo>
                    <a:pt x="7151" y="1"/>
                    <a:pt x="5642" y="457"/>
                    <a:pt x="4148" y="1326"/>
                  </a:cubicBezTo>
                  <a:cubicBezTo>
                    <a:pt x="1544" y="2821"/>
                    <a:pt x="1" y="5088"/>
                    <a:pt x="724" y="6342"/>
                  </a:cubicBezTo>
                  <a:cubicBezTo>
                    <a:pt x="1042" y="6893"/>
                    <a:pt x="1743" y="7165"/>
                    <a:pt x="2653" y="7165"/>
                  </a:cubicBezTo>
                  <a:cubicBezTo>
                    <a:pt x="3814" y="7165"/>
                    <a:pt x="5315" y="6724"/>
                    <a:pt x="6801" y="5859"/>
                  </a:cubicBezTo>
                  <a:cubicBezTo>
                    <a:pt x="9405" y="4364"/>
                    <a:pt x="10948" y="2098"/>
                    <a:pt x="10225" y="844"/>
                  </a:cubicBezTo>
                  <a:cubicBezTo>
                    <a:pt x="9909" y="275"/>
                    <a:pt x="9216" y="1"/>
                    <a:pt x="8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4171100" y="845925"/>
              <a:ext cx="282150" cy="137175"/>
            </a:xfrm>
            <a:custGeom>
              <a:avLst/>
              <a:gdLst/>
              <a:ahLst/>
              <a:cxnLst/>
              <a:rect l="l" t="t" r="r" b="b"/>
              <a:pathLst>
                <a:path w="11286" h="5487" extrusionOk="0">
                  <a:moveTo>
                    <a:pt x="4338" y="1"/>
                  </a:moveTo>
                  <a:cubicBezTo>
                    <a:pt x="2113" y="1"/>
                    <a:pt x="387" y="759"/>
                    <a:pt x="193" y="1924"/>
                  </a:cubicBezTo>
                  <a:cubicBezTo>
                    <a:pt x="0" y="3371"/>
                    <a:pt x="2219" y="4866"/>
                    <a:pt x="5257" y="5348"/>
                  </a:cubicBezTo>
                  <a:cubicBezTo>
                    <a:pt x="5840" y="5442"/>
                    <a:pt x="6409" y="5487"/>
                    <a:pt x="6948" y="5487"/>
                  </a:cubicBezTo>
                  <a:cubicBezTo>
                    <a:pt x="9173" y="5487"/>
                    <a:pt x="10898" y="4728"/>
                    <a:pt x="11093" y="3564"/>
                  </a:cubicBezTo>
                  <a:cubicBezTo>
                    <a:pt x="11286" y="2165"/>
                    <a:pt x="9019" y="622"/>
                    <a:pt x="6029" y="140"/>
                  </a:cubicBezTo>
                  <a:cubicBezTo>
                    <a:pt x="5445" y="45"/>
                    <a:pt x="4877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3255975" y="348075"/>
              <a:ext cx="1826650" cy="881450"/>
            </a:xfrm>
            <a:custGeom>
              <a:avLst/>
              <a:gdLst/>
              <a:ahLst/>
              <a:cxnLst/>
              <a:rect l="l" t="t" r="r" b="b"/>
              <a:pathLst>
                <a:path w="73066" h="35258" extrusionOk="0">
                  <a:moveTo>
                    <a:pt x="40196" y="1"/>
                  </a:moveTo>
                  <a:cubicBezTo>
                    <a:pt x="34764" y="1"/>
                    <a:pt x="29337" y="676"/>
                    <a:pt x="24053" y="2004"/>
                  </a:cubicBezTo>
                  <a:lnTo>
                    <a:pt x="24053" y="2004"/>
                  </a:lnTo>
                  <a:lnTo>
                    <a:pt x="25127" y="1582"/>
                  </a:lnTo>
                  <a:lnTo>
                    <a:pt x="25127" y="1582"/>
                  </a:lnTo>
                  <a:cubicBezTo>
                    <a:pt x="10273" y="2740"/>
                    <a:pt x="0" y="16919"/>
                    <a:pt x="3521" y="31387"/>
                  </a:cubicBezTo>
                  <a:cubicBezTo>
                    <a:pt x="5547" y="31773"/>
                    <a:pt x="7608" y="31966"/>
                    <a:pt x="9676" y="31966"/>
                  </a:cubicBezTo>
                  <a:cubicBezTo>
                    <a:pt x="11744" y="31966"/>
                    <a:pt x="13818" y="31773"/>
                    <a:pt x="15867" y="31387"/>
                  </a:cubicBezTo>
                  <a:lnTo>
                    <a:pt x="17266" y="21983"/>
                  </a:lnTo>
                  <a:cubicBezTo>
                    <a:pt x="17796" y="24346"/>
                    <a:pt x="18327" y="26661"/>
                    <a:pt x="18857" y="28976"/>
                  </a:cubicBezTo>
                  <a:cubicBezTo>
                    <a:pt x="18857" y="29690"/>
                    <a:pt x="19445" y="30208"/>
                    <a:pt x="20110" y="30208"/>
                  </a:cubicBezTo>
                  <a:cubicBezTo>
                    <a:pt x="20253" y="30208"/>
                    <a:pt x="20400" y="30184"/>
                    <a:pt x="20545" y="30133"/>
                  </a:cubicBezTo>
                  <a:lnTo>
                    <a:pt x="36123" y="28927"/>
                  </a:lnTo>
                  <a:cubicBezTo>
                    <a:pt x="37087" y="25407"/>
                    <a:pt x="37666" y="21790"/>
                    <a:pt x="37763" y="18173"/>
                  </a:cubicBezTo>
                  <a:lnTo>
                    <a:pt x="40078" y="25551"/>
                  </a:lnTo>
                  <a:cubicBezTo>
                    <a:pt x="40158" y="26512"/>
                    <a:pt x="40968" y="27240"/>
                    <a:pt x="41875" y="27240"/>
                  </a:cubicBezTo>
                  <a:cubicBezTo>
                    <a:pt x="42061" y="27240"/>
                    <a:pt x="42252" y="27209"/>
                    <a:pt x="42441" y="27143"/>
                  </a:cubicBezTo>
                  <a:lnTo>
                    <a:pt x="49289" y="26661"/>
                  </a:lnTo>
                  <a:cubicBezTo>
                    <a:pt x="49340" y="26667"/>
                    <a:pt x="49391" y="26670"/>
                    <a:pt x="49443" y="26670"/>
                  </a:cubicBezTo>
                  <a:cubicBezTo>
                    <a:pt x="49787" y="26670"/>
                    <a:pt x="50153" y="26539"/>
                    <a:pt x="50447" y="26371"/>
                  </a:cubicBezTo>
                  <a:cubicBezTo>
                    <a:pt x="50832" y="25937"/>
                    <a:pt x="51074" y="25359"/>
                    <a:pt x="51074" y="24828"/>
                  </a:cubicBezTo>
                  <a:cubicBezTo>
                    <a:pt x="51315" y="21934"/>
                    <a:pt x="51556" y="19089"/>
                    <a:pt x="51797" y="16244"/>
                  </a:cubicBezTo>
                  <a:lnTo>
                    <a:pt x="51797" y="16244"/>
                  </a:lnTo>
                  <a:cubicBezTo>
                    <a:pt x="51749" y="20825"/>
                    <a:pt x="54160" y="25166"/>
                    <a:pt x="57488" y="28252"/>
                  </a:cubicBezTo>
                  <a:cubicBezTo>
                    <a:pt x="60816" y="31387"/>
                    <a:pt x="65060" y="33364"/>
                    <a:pt x="69304" y="34956"/>
                  </a:cubicBezTo>
                  <a:cubicBezTo>
                    <a:pt x="69706" y="35157"/>
                    <a:pt x="70141" y="35257"/>
                    <a:pt x="70554" y="35257"/>
                  </a:cubicBezTo>
                  <a:cubicBezTo>
                    <a:pt x="70637" y="35257"/>
                    <a:pt x="70718" y="35253"/>
                    <a:pt x="70799" y="35245"/>
                  </a:cubicBezTo>
                  <a:cubicBezTo>
                    <a:pt x="72004" y="35052"/>
                    <a:pt x="72535" y="33557"/>
                    <a:pt x="72631" y="32303"/>
                  </a:cubicBezTo>
                  <a:cubicBezTo>
                    <a:pt x="73065" y="27674"/>
                    <a:pt x="72776" y="23044"/>
                    <a:pt x="71715" y="18510"/>
                  </a:cubicBezTo>
                  <a:cubicBezTo>
                    <a:pt x="71329" y="16340"/>
                    <a:pt x="70654" y="14266"/>
                    <a:pt x="69689" y="12289"/>
                  </a:cubicBezTo>
                  <a:cubicBezTo>
                    <a:pt x="67905" y="8672"/>
                    <a:pt x="64674" y="5875"/>
                    <a:pt x="61105" y="4042"/>
                  </a:cubicBezTo>
                  <a:cubicBezTo>
                    <a:pt x="57440" y="2257"/>
                    <a:pt x="53533" y="1148"/>
                    <a:pt x="49482" y="666"/>
                  </a:cubicBezTo>
                  <a:cubicBezTo>
                    <a:pt x="46402" y="221"/>
                    <a:pt x="43299" y="1"/>
                    <a:pt x="40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125750" y="975000"/>
              <a:ext cx="850050" cy="728050"/>
            </a:xfrm>
            <a:custGeom>
              <a:avLst/>
              <a:gdLst/>
              <a:ahLst/>
              <a:cxnLst/>
              <a:rect l="l" t="t" r="r" b="b"/>
              <a:pathLst>
                <a:path w="34002" h="29122" extrusionOk="0">
                  <a:moveTo>
                    <a:pt x="19437" y="1198"/>
                  </a:moveTo>
                  <a:cubicBezTo>
                    <a:pt x="26864" y="1198"/>
                    <a:pt x="32844" y="7178"/>
                    <a:pt x="32844" y="14605"/>
                  </a:cubicBezTo>
                  <a:cubicBezTo>
                    <a:pt x="32844" y="22665"/>
                    <a:pt x="26243" y="28009"/>
                    <a:pt x="19360" y="28009"/>
                  </a:cubicBezTo>
                  <a:cubicBezTo>
                    <a:pt x="16069" y="28009"/>
                    <a:pt x="12714" y="26788"/>
                    <a:pt x="9984" y="24058"/>
                  </a:cubicBezTo>
                  <a:cubicBezTo>
                    <a:pt x="1544" y="15618"/>
                    <a:pt x="7524" y="1198"/>
                    <a:pt x="19437" y="1198"/>
                  </a:cubicBezTo>
                  <a:close/>
                  <a:moveTo>
                    <a:pt x="19332" y="1"/>
                  </a:moveTo>
                  <a:cubicBezTo>
                    <a:pt x="15762" y="1"/>
                    <a:pt x="12123" y="1325"/>
                    <a:pt x="9164" y="4284"/>
                  </a:cubicBezTo>
                  <a:cubicBezTo>
                    <a:pt x="1" y="13448"/>
                    <a:pt x="6463" y="29122"/>
                    <a:pt x="19437" y="29122"/>
                  </a:cubicBezTo>
                  <a:cubicBezTo>
                    <a:pt x="27491" y="29122"/>
                    <a:pt x="34001" y="22611"/>
                    <a:pt x="34001" y="14605"/>
                  </a:cubicBezTo>
                  <a:cubicBezTo>
                    <a:pt x="34001" y="5822"/>
                    <a:pt x="26817" y="1"/>
                    <a:pt x="19332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4010725" y="871025"/>
              <a:ext cx="850050" cy="728350"/>
            </a:xfrm>
            <a:custGeom>
              <a:avLst/>
              <a:gdLst/>
              <a:ahLst/>
              <a:cxnLst/>
              <a:rect l="l" t="t" r="r" b="b"/>
              <a:pathLst>
                <a:path w="34002" h="29134" extrusionOk="0">
                  <a:moveTo>
                    <a:pt x="19437" y="1161"/>
                  </a:moveTo>
                  <a:lnTo>
                    <a:pt x="19437" y="1209"/>
                  </a:lnTo>
                  <a:cubicBezTo>
                    <a:pt x="26816" y="1209"/>
                    <a:pt x="32796" y="7190"/>
                    <a:pt x="32844" y="14568"/>
                  </a:cubicBezTo>
                  <a:cubicBezTo>
                    <a:pt x="32844" y="22663"/>
                    <a:pt x="26239" y="28019"/>
                    <a:pt x="19353" y="28019"/>
                  </a:cubicBezTo>
                  <a:cubicBezTo>
                    <a:pt x="16065" y="28019"/>
                    <a:pt x="12712" y="26797"/>
                    <a:pt x="9984" y="24069"/>
                  </a:cubicBezTo>
                  <a:cubicBezTo>
                    <a:pt x="1496" y="15629"/>
                    <a:pt x="7476" y="1161"/>
                    <a:pt x="19437" y="1161"/>
                  </a:cubicBezTo>
                  <a:close/>
                  <a:moveTo>
                    <a:pt x="19360" y="0"/>
                  </a:moveTo>
                  <a:cubicBezTo>
                    <a:pt x="15781" y="0"/>
                    <a:pt x="12131" y="1329"/>
                    <a:pt x="9164" y="4296"/>
                  </a:cubicBezTo>
                  <a:cubicBezTo>
                    <a:pt x="1" y="13459"/>
                    <a:pt x="6463" y="29133"/>
                    <a:pt x="19437" y="29133"/>
                  </a:cubicBezTo>
                  <a:cubicBezTo>
                    <a:pt x="27491" y="29133"/>
                    <a:pt x="34001" y="22622"/>
                    <a:pt x="34001" y="14568"/>
                  </a:cubicBezTo>
                  <a:cubicBezTo>
                    <a:pt x="34001" y="5796"/>
                    <a:pt x="26834" y="0"/>
                    <a:pt x="19360" y="0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4793225" y="1015400"/>
              <a:ext cx="624625" cy="176325"/>
            </a:xfrm>
            <a:custGeom>
              <a:avLst/>
              <a:gdLst/>
              <a:ahLst/>
              <a:cxnLst/>
              <a:rect l="l" t="t" r="r" b="b"/>
              <a:pathLst>
                <a:path w="24985" h="7053" extrusionOk="0">
                  <a:moveTo>
                    <a:pt x="14293" y="0"/>
                  </a:moveTo>
                  <a:cubicBezTo>
                    <a:pt x="9665" y="0"/>
                    <a:pt x="4850" y="892"/>
                    <a:pt x="483" y="1993"/>
                  </a:cubicBezTo>
                  <a:cubicBezTo>
                    <a:pt x="1" y="2331"/>
                    <a:pt x="194" y="3103"/>
                    <a:pt x="772" y="3103"/>
                  </a:cubicBezTo>
                  <a:lnTo>
                    <a:pt x="772" y="3151"/>
                  </a:lnTo>
                  <a:cubicBezTo>
                    <a:pt x="4679" y="2186"/>
                    <a:pt x="8633" y="1559"/>
                    <a:pt x="12636" y="1366"/>
                  </a:cubicBezTo>
                  <a:cubicBezTo>
                    <a:pt x="13529" y="1318"/>
                    <a:pt x="14421" y="1294"/>
                    <a:pt x="15313" y="1294"/>
                  </a:cubicBezTo>
                  <a:cubicBezTo>
                    <a:pt x="16205" y="1294"/>
                    <a:pt x="17097" y="1318"/>
                    <a:pt x="17990" y="1366"/>
                  </a:cubicBezTo>
                  <a:cubicBezTo>
                    <a:pt x="21366" y="1511"/>
                    <a:pt x="22620" y="3971"/>
                    <a:pt x="23729" y="6671"/>
                  </a:cubicBezTo>
                  <a:cubicBezTo>
                    <a:pt x="23823" y="6936"/>
                    <a:pt x="24052" y="7053"/>
                    <a:pt x="24279" y="7053"/>
                  </a:cubicBezTo>
                  <a:cubicBezTo>
                    <a:pt x="24632" y="7053"/>
                    <a:pt x="24985" y="6773"/>
                    <a:pt x="24838" y="6334"/>
                  </a:cubicBezTo>
                  <a:cubicBezTo>
                    <a:pt x="23439" y="2910"/>
                    <a:pt x="21896" y="643"/>
                    <a:pt x="17990" y="209"/>
                  </a:cubicBezTo>
                  <a:cubicBezTo>
                    <a:pt x="16779" y="65"/>
                    <a:pt x="15543" y="0"/>
                    <a:pt x="14293" y="0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3946825" y="1219525"/>
              <a:ext cx="228050" cy="103875"/>
            </a:xfrm>
            <a:custGeom>
              <a:avLst/>
              <a:gdLst/>
              <a:ahLst/>
              <a:cxnLst/>
              <a:rect l="l" t="t" r="r" b="b"/>
              <a:pathLst>
                <a:path w="9122" h="4155" extrusionOk="0">
                  <a:moveTo>
                    <a:pt x="4602" y="1"/>
                  </a:moveTo>
                  <a:cubicBezTo>
                    <a:pt x="2593" y="1"/>
                    <a:pt x="598" y="1233"/>
                    <a:pt x="1" y="3570"/>
                  </a:cubicBezTo>
                  <a:cubicBezTo>
                    <a:pt x="30" y="3926"/>
                    <a:pt x="333" y="4154"/>
                    <a:pt x="629" y="4154"/>
                  </a:cubicBezTo>
                  <a:cubicBezTo>
                    <a:pt x="815" y="4154"/>
                    <a:pt x="999" y="4064"/>
                    <a:pt x="1110" y="3860"/>
                  </a:cubicBezTo>
                  <a:lnTo>
                    <a:pt x="1110" y="3908"/>
                  </a:lnTo>
                  <a:cubicBezTo>
                    <a:pt x="1547" y="2109"/>
                    <a:pt x="3080" y="1172"/>
                    <a:pt x="4614" y="1172"/>
                  </a:cubicBezTo>
                  <a:cubicBezTo>
                    <a:pt x="5958" y="1172"/>
                    <a:pt x="7302" y="1891"/>
                    <a:pt x="7910" y="3377"/>
                  </a:cubicBezTo>
                  <a:cubicBezTo>
                    <a:pt x="8017" y="3590"/>
                    <a:pt x="8185" y="3678"/>
                    <a:pt x="8357" y="3678"/>
                  </a:cubicBezTo>
                  <a:cubicBezTo>
                    <a:pt x="8731" y="3678"/>
                    <a:pt x="9121" y="3261"/>
                    <a:pt x="8923" y="2799"/>
                  </a:cubicBezTo>
                  <a:cubicBezTo>
                    <a:pt x="8055" y="907"/>
                    <a:pt x="6324" y="1"/>
                    <a:pt x="4602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986375" y="3775425"/>
              <a:ext cx="929625" cy="875875"/>
            </a:xfrm>
            <a:custGeom>
              <a:avLst/>
              <a:gdLst/>
              <a:ahLst/>
              <a:cxnLst/>
              <a:rect l="l" t="t" r="r" b="b"/>
              <a:pathLst>
                <a:path w="37185" h="35035" extrusionOk="0">
                  <a:moveTo>
                    <a:pt x="25023" y="0"/>
                  </a:moveTo>
                  <a:cubicBezTo>
                    <a:pt x="16198" y="0"/>
                    <a:pt x="7090" y="9461"/>
                    <a:pt x="7090" y="9461"/>
                  </a:cubicBezTo>
                  <a:cubicBezTo>
                    <a:pt x="7090" y="9461"/>
                    <a:pt x="12684" y="14525"/>
                    <a:pt x="10707" y="15731"/>
                  </a:cubicBezTo>
                  <a:cubicBezTo>
                    <a:pt x="10233" y="16009"/>
                    <a:pt x="9508" y="16114"/>
                    <a:pt x="8681" y="16114"/>
                  </a:cubicBezTo>
                  <a:cubicBezTo>
                    <a:pt x="6061" y="16114"/>
                    <a:pt x="2412" y="15056"/>
                    <a:pt x="2412" y="15056"/>
                  </a:cubicBezTo>
                  <a:lnTo>
                    <a:pt x="2412" y="15056"/>
                  </a:lnTo>
                  <a:cubicBezTo>
                    <a:pt x="2412" y="15056"/>
                    <a:pt x="2412" y="17515"/>
                    <a:pt x="2605" y="21084"/>
                  </a:cubicBezTo>
                  <a:cubicBezTo>
                    <a:pt x="2750" y="24605"/>
                    <a:pt x="1" y="31019"/>
                    <a:pt x="290" y="33093"/>
                  </a:cubicBezTo>
                  <a:cubicBezTo>
                    <a:pt x="449" y="34231"/>
                    <a:pt x="1232" y="35035"/>
                    <a:pt x="2305" y="35035"/>
                  </a:cubicBezTo>
                  <a:cubicBezTo>
                    <a:pt x="3187" y="35035"/>
                    <a:pt x="4266" y="34491"/>
                    <a:pt x="5354" y="33141"/>
                  </a:cubicBezTo>
                  <a:cubicBezTo>
                    <a:pt x="7765" y="30199"/>
                    <a:pt x="7428" y="23785"/>
                    <a:pt x="7428" y="23785"/>
                  </a:cubicBezTo>
                  <a:lnTo>
                    <a:pt x="7428" y="23785"/>
                  </a:lnTo>
                  <a:cubicBezTo>
                    <a:pt x="7428" y="23785"/>
                    <a:pt x="10537" y="25844"/>
                    <a:pt x="15619" y="25844"/>
                  </a:cubicBezTo>
                  <a:cubicBezTo>
                    <a:pt x="18545" y="25844"/>
                    <a:pt x="22124" y="25162"/>
                    <a:pt x="26140" y="23013"/>
                  </a:cubicBezTo>
                  <a:cubicBezTo>
                    <a:pt x="37184" y="17129"/>
                    <a:pt x="33374" y="3819"/>
                    <a:pt x="33374" y="3819"/>
                  </a:cubicBezTo>
                  <a:cubicBezTo>
                    <a:pt x="30850" y="1042"/>
                    <a:pt x="27952" y="0"/>
                    <a:pt x="25023" y="0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986375" y="3936750"/>
              <a:ext cx="443725" cy="713025"/>
            </a:xfrm>
            <a:custGeom>
              <a:avLst/>
              <a:gdLst/>
              <a:ahLst/>
              <a:cxnLst/>
              <a:rect l="l" t="t" r="r" b="b"/>
              <a:pathLst>
                <a:path w="17749" h="28521" extrusionOk="0">
                  <a:moveTo>
                    <a:pt x="8644" y="17924"/>
                  </a:moveTo>
                  <a:cubicBezTo>
                    <a:pt x="8673" y="17952"/>
                    <a:pt x="8701" y="17979"/>
                    <a:pt x="8730" y="18007"/>
                  </a:cubicBezTo>
                  <a:lnTo>
                    <a:pt x="8730" y="17959"/>
                  </a:lnTo>
                  <a:cubicBezTo>
                    <a:pt x="8701" y="17947"/>
                    <a:pt x="8673" y="17936"/>
                    <a:pt x="8644" y="17924"/>
                  </a:cubicBezTo>
                  <a:close/>
                  <a:moveTo>
                    <a:pt x="10773" y="1"/>
                  </a:moveTo>
                  <a:cubicBezTo>
                    <a:pt x="10640" y="1"/>
                    <a:pt x="10506" y="7"/>
                    <a:pt x="10370" y="18"/>
                  </a:cubicBezTo>
                  <a:cubicBezTo>
                    <a:pt x="9212" y="934"/>
                    <a:pt x="8151" y="1947"/>
                    <a:pt x="7090" y="3008"/>
                  </a:cubicBezTo>
                  <a:cubicBezTo>
                    <a:pt x="7090" y="3008"/>
                    <a:pt x="12636" y="8024"/>
                    <a:pt x="10707" y="9230"/>
                  </a:cubicBezTo>
                  <a:cubicBezTo>
                    <a:pt x="10239" y="9522"/>
                    <a:pt x="9509" y="9633"/>
                    <a:pt x="8673" y="9633"/>
                  </a:cubicBezTo>
                  <a:cubicBezTo>
                    <a:pt x="6063" y="9633"/>
                    <a:pt x="2412" y="8554"/>
                    <a:pt x="2412" y="8554"/>
                  </a:cubicBezTo>
                  <a:lnTo>
                    <a:pt x="2412" y="8603"/>
                  </a:lnTo>
                  <a:cubicBezTo>
                    <a:pt x="2412" y="9567"/>
                    <a:pt x="2460" y="10483"/>
                    <a:pt x="2460" y="11448"/>
                  </a:cubicBezTo>
                  <a:lnTo>
                    <a:pt x="2460" y="11689"/>
                  </a:lnTo>
                  <a:cubicBezTo>
                    <a:pt x="2460" y="12654"/>
                    <a:pt x="2557" y="13618"/>
                    <a:pt x="2605" y="14583"/>
                  </a:cubicBezTo>
                  <a:cubicBezTo>
                    <a:pt x="2750" y="18103"/>
                    <a:pt x="1" y="24566"/>
                    <a:pt x="290" y="26592"/>
                  </a:cubicBezTo>
                  <a:cubicBezTo>
                    <a:pt x="290" y="26736"/>
                    <a:pt x="338" y="26833"/>
                    <a:pt x="386" y="26929"/>
                  </a:cubicBezTo>
                  <a:lnTo>
                    <a:pt x="386" y="27074"/>
                  </a:lnTo>
                  <a:cubicBezTo>
                    <a:pt x="435" y="27122"/>
                    <a:pt x="435" y="27219"/>
                    <a:pt x="483" y="27267"/>
                  </a:cubicBezTo>
                  <a:cubicBezTo>
                    <a:pt x="483" y="27315"/>
                    <a:pt x="483" y="27363"/>
                    <a:pt x="531" y="27411"/>
                  </a:cubicBezTo>
                  <a:lnTo>
                    <a:pt x="628" y="27556"/>
                  </a:lnTo>
                  <a:lnTo>
                    <a:pt x="676" y="27653"/>
                  </a:lnTo>
                  <a:cubicBezTo>
                    <a:pt x="724" y="27701"/>
                    <a:pt x="772" y="27749"/>
                    <a:pt x="772" y="27797"/>
                  </a:cubicBezTo>
                  <a:cubicBezTo>
                    <a:pt x="820" y="27846"/>
                    <a:pt x="869" y="27894"/>
                    <a:pt x="869" y="27942"/>
                  </a:cubicBezTo>
                  <a:cubicBezTo>
                    <a:pt x="917" y="27942"/>
                    <a:pt x="965" y="27990"/>
                    <a:pt x="1013" y="28038"/>
                  </a:cubicBezTo>
                  <a:cubicBezTo>
                    <a:pt x="1062" y="28087"/>
                    <a:pt x="1158" y="28183"/>
                    <a:pt x="1254" y="28231"/>
                  </a:cubicBezTo>
                  <a:cubicBezTo>
                    <a:pt x="1351" y="28280"/>
                    <a:pt x="1447" y="28376"/>
                    <a:pt x="1544" y="28376"/>
                  </a:cubicBezTo>
                  <a:lnTo>
                    <a:pt x="1592" y="28376"/>
                  </a:lnTo>
                  <a:cubicBezTo>
                    <a:pt x="1689" y="28376"/>
                    <a:pt x="1737" y="28424"/>
                    <a:pt x="1833" y="28472"/>
                  </a:cubicBezTo>
                  <a:lnTo>
                    <a:pt x="1881" y="28472"/>
                  </a:lnTo>
                  <a:cubicBezTo>
                    <a:pt x="1978" y="28472"/>
                    <a:pt x="2026" y="28521"/>
                    <a:pt x="2123" y="28521"/>
                  </a:cubicBezTo>
                  <a:cubicBezTo>
                    <a:pt x="2846" y="28521"/>
                    <a:pt x="3569" y="28280"/>
                    <a:pt x="4148" y="27797"/>
                  </a:cubicBezTo>
                  <a:cubicBezTo>
                    <a:pt x="2798" y="27604"/>
                    <a:pt x="1640" y="26881"/>
                    <a:pt x="1978" y="24759"/>
                  </a:cubicBezTo>
                  <a:cubicBezTo>
                    <a:pt x="2683" y="20791"/>
                    <a:pt x="3429" y="18476"/>
                    <a:pt x="4510" y="18476"/>
                  </a:cubicBezTo>
                  <a:cubicBezTo>
                    <a:pt x="4611" y="18476"/>
                    <a:pt x="4716" y="18496"/>
                    <a:pt x="4823" y="18538"/>
                  </a:cubicBezTo>
                  <a:cubicBezTo>
                    <a:pt x="5691" y="18972"/>
                    <a:pt x="6560" y="19454"/>
                    <a:pt x="7331" y="20033"/>
                  </a:cubicBezTo>
                  <a:cubicBezTo>
                    <a:pt x="7379" y="19406"/>
                    <a:pt x="7379" y="18923"/>
                    <a:pt x="7379" y="18489"/>
                  </a:cubicBezTo>
                  <a:lnTo>
                    <a:pt x="7379" y="17669"/>
                  </a:lnTo>
                  <a:cubicBezTo>
                    <a:pt x="7379" y="17669"/>
                    <a:pt x="7379" y="17669"/>
                    <a:pt x="7379" y="17621"/>
                  </a:cubicBezTo>
                  <a:lnTo>
                    <a:pt x="7379" y="17380"/>
                  </a:lnTo>
                  <a:cubicBezTo>
                    <a:pt x="7379" y="17380"/>
                    <a:pt x="7379" y="17332"/>
                    <a:pt x="7379" y="17332"/>
                  </a:cubicBezTo>
                  <a:lnTo>
                    <a:pt x="7379" y="17284"/>
                  </a:lnTo>
                  <a:cubicBezTo>
                    <a:pt x="7788" y="17510"/>
                    <a:pt x="8196" y="17737"/>
                    <a:pt x="8644" y="17924"/>
                  </a:cubicBezTo>
                  <a:lnTo>
                    <a:pt x="8644" y="17924"/>
                  </a:lnTo>
                  <a:cubicBezTo>
                    <a:pt x="7229" y="16539"/>
                    <a:pt x="5910" y="14809"/>
                    <a:pt x="7186" y="14052"/>
                  </a:cubicBezTo>
                  <a:cubicBezTo>
                    <a:pt x="7854" y="13621"/>
                    <a:pt x="8686" y="13518"/>
                    <a:pt x="9556" y="13518"/>
                  </a:cubicBezTo>
                  <a:cubicBezTo>
                    <a:pt x="10363" y="13518"/>
                    <a:pt x="11204" y="13607"/>
                    <a:pt x="11979" y="13607"/>
                  </a:cubicBezTo>
                  <a:cubicBezTo>
                    <a:pt x="12239" y="13607"/>
                    <a:pt x="12491" y="13597"/>
                    <a:pt x="12733" y="13570"/>
                  </a:cubicBezTo>
                  <a:cubicBezTo>
                    <a:pt x="16205" y="13184"/>
                    <a:pt x="17748" y="10049"/>
                    <a:pt x="16398" y="7011"/>
                  </a:cubicBezTo>
                  <a:lnTo>
                    <a:pt x="16398" y="7011"/>
                  </a:lnTo>
                  <a:cubicBezTo>
                    <a:pt x="16205" y="7349"/>
                    <a:pt x="15819" y="8024"/>
                    <a:pt x="15675" y="8217"/>
                  </a:cubicBezTo>
                  <a:cubicBezTo>
                    <a:pt x="16446" y="5661"/>
                    <a:pt x="14806" y="1079"/>
                    <a:pt x="12057" y="211"/>
                  </a:cubicBezTo>
                  <a:cubicBezTo>
                    <a:pt x="11615" y="64"/>
                    <a:pt x="11201" y="1"/>
                    <a:pt x="10773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985175" y="4065000"/>
              <a:ext cx="846425" cy="585900"/>
            </a:xfrm>
            <a:custGeom>
              <a:avLst/>
              <a:gdLst/>
              <a:ahLst/>
              <a:cxnLst/>
              <a:rect l="l" t="t" r="r" b="b"/>
              <a:pathLst>
                <a:path w="33857" h="23436" extrusionOk="0">
                  <a:moveTo>
                    <a:pt x="11286" y="0"/>
                  </a:moveTo>
                  <a:cubicBezTo>
                    <a:pt x="11334" y="868"/>
                    <a:pt x="11093" y="1688"/>
                    <a:pt x="10562" y="2363"/>
                  </a:cubicBezTo>
                  <a:cubicBezTo>
                    <a:pt x="10707" y="2797"/>
                    <a:pt x="10562" y="3328"/>
                    <a:pt x="10176" y="3569"/>
                  </a:cubicBezTo>
                  <a:cubicBezTo>
                    <a:pt x="9566" y="3941"/>
                    <a:pt x="8593" y="4070"/>
                    <a:pt x="7539" y="4070"/>
                  </a:cubicBezTo>
                  <a:cubicBezTo>
                    <a:pt x="5178" y="4070"/>
                    <a:pt x="2412" y="3424"/>
                    <a:pt x="2412" y="3424"/>
                  </a:cubicBezTo>
                  <a:lnTo>
                    <a:pt x="2412" y="3424"/>
                  </a:lnTo>
                  <a:cubicBezTo>
                    <a:pt x="2412" y="3424"/>
                    <a:pt x="2412" y="5932"/>
                    <a:pt x="2605" y="9453"/>
                  </a:cubicBezTo>
                  <a:cubicBezTo>
                    <a:pt x="2798" y="13022"/>
                    <a:pt x="0" y="19436"/>
                    <a:pt x="338" y="21510"/>
                  </a:cubicBezTo>
                  <a:cubicBezTo>
                    <a:pt x="497" y="22627"/>
                    <a:pt x="1273" y="23435"/>
                    <a:pt x="2340" y="23435"/>
                  </a:cubicBezTo>
                  <a:cubicBezTo>
                    <a:pt x="3209" y="23435"/>
                    <a:pt x="4272" y="22900"/>
                    <a:pt x="5354" y="21558"/>
                  </a:cubicBezTo>
                  <a:cubicBezTo>
                    <a:pt x="7813" y="18616"/>
                    <a:pt x="7476" y="12202"/>
                    <a:pt x="7476" y="12202"/>
                  </a:cubicBezTo>
                  <a:lnTo>
                    <a:pt x="7476" y="12202"/>
                  </a:lnTo>
                  <a:cubicBezTo>
                    <a:pt x="7476" y="12202"/>
                    <a:pt x="10604" y="14261"/>
                    <a:pt x="15701" y="14261"/>
                  </a:cubicBezTo>
                  <a:cubicBezTo>
                    <a:pt x="18634" y="14261"/>
                    <a:pt x="22220" y="13579"/>
                    <a:pt x="26236" y="11430"/>
                  </a:cubicBezTo>
                  <a:cubicBezTo>
                    <a:pt x="30384" y="9308"/>
                    <a:pt x="33181" y="5305"/>
                    <a:pt x="33856" y="724"/>
                  </a:cubicBezTo>
                  <a:lnTo>
                    <a:pt x="33856" y="724"/>
                  </a:lnTo>
                  <a:cubicBezTo>
                    <a:pt x="31905" y="4378"/>
                    <a:pt x="27844" y="10498"/>
                    <a:pt x="22289" y="10498"/>
                  </a:cubicBezTo>
                  <a:cubicBezTo>
                    <a:pt x="21392" y="10498"/>
                    <a:pt x="20457" y="10339"/>
                    <a:pt x="19484" y="9983"/>
                  </a:cubicBezTo>
                  <a:cubicBezTo>
                    <a:pt x="12298" y="7427"/>
                    <a:pt x="13649" y="2846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2702550" y="3693650"/>
              <a:ext cx="150750" cy="419600"/>
            </a:xfrm>
            <a:custGeom>
              <a:avLst/>
              <a:gdLst/>
              <a:ahLst/>
              <a:cxnLst/>
              <a:rect l="l" t="t" r="r" b="b"/>
              <a:pathLst>
                <a:path w="6030" h="16784" extrusionOk="0">
                  <a:moveTo>
                    <a:pt x="1" y="0"/>
                  </a:moveTo>
                  <a:lnTo>
                    <a:pt x="1" y="0"/>
                  </a:lnTo>
                  <a:cubicBezTo>
                    <a:pt x="387" y="386"/>
                    <a:pt x="772" y="772"/>
                    <a:pt x="1207" y="1109"/>
                  </a:cubicBezTo>
                  <a:cubicBezTo>
                    <a:pt x="2075" y="1929"/>
                    <a:pt x="2846" y="2797"/>
                    <a:pt x="3521" y="3810"/>
                  </a:cubicBezTo>
                  <a:cubicBezTo>
                    <a:pt x="3859" y="4341"/>
                    <a:pt x="4197" y="4871"/>
                    <a:pt x="4438" y="5402"/>
                  </a:cubicBezTo>
                  <a:cubicBezTo>
                    <a:pt x="4679" y="5932"/>
                    <a:pt x="4824" y="6414"/>
                    <a:pt x="4968" y="6945"/>
                  </a:cubicBezTo>
                  <a:cubicBezTo>
                    <a:pt x="5065" y="7138"/>
                    <a:pt x="5113" y="7331"/>
                    <a:pt x="5113" y="7524"/>
                  </a:cubicBezTo>
                  <a:cubicBezTo>
                    <a:pt x="5161" y="7765"/>
                    <a:pt x="5161" y="7716"/>
                    <a:pt x="5161" y="7765"/>
                  </a:cubicBezTo>
                  <a:lnTo>
                    <a:pt x="5161" y="7813"/>
                  </a:lnTo>
                  <a:lnTo>
                    <a:pt x="5017" y="7765"/>
                  </a:lnTo>
                  <a:cubicBezTo>
                    <a:pt x="4872" y="7716"/>
                    <a:pt x="4679" y="7620"/>
                    <a:pt x="4486" y="7572"/>
                  </a:cubicBezTo>
                  <a:lnTo>
                    <a:pt x="3136" y="7090"/>
                  </a:lnTo>
                  <a:lnTo>
                    <a:pt x="4052" y="8199"/>
                  </a:lnTo>
                  <a:cubicBezTo>
                    <a:pt x="4088" y="8242"/>
                    <a:pt x="4123" y="8285"/>
                    <a:pt x="4158" y="8329"/>
                  </a:cubicBezTo>
                  <a:lnTo>
                    <a:pt x="4158" y="8329"/>
                  </a:lnTo>
                  <a:cubicBezTo>
                    <a:pt x="4155" y="8334"/>
                    <a:pt x="4152" y="8339"/>
                    <a:pt x="4148" y="8343"/>
                  </a:cubicBezTo>
                  <a:cubicBezTo>
                    <a:pt x="4160" y="8349"/>
                    <a:pt x="4171" y="8355"/>
                    <a:pt x="4182" y="8360"/>
                  </a:cubicBezTo>
                  <a:lnTo>
                    <a:pt x="4182" y="8360"/>
                  </a:lnTo>
                  <a:cubicBezTo>
                    <a:pt x="4604" y="8901"/>
                    <a:pt x="4942" y="9519"/>
                    <a:pt x="5161" y="10176"/>
                  </a:cubicBezTo>
                  <a:cubicBezTo>
                    <a:pt x="5451" y="11141"/>
                    <a:pt x="5547" y="12105"/>
                    <a:pt x="5499" y="13118"/>
                  </a:cubicBezTo>
                  <a:cubicBezTo>
                    <a:pt x="5451" y="15095"/>
                    <a:pt x="4920" y="16783"/>
                    <a:pt x="5065" y="16783"/>
                  </a:cubicBezTo>
                  <a:cubicBezTo>
                    <a:pt x="5209" y="16494"/>
                    <a:pt x="5306" y="16156"/>
                    <a:pt x="5402" y="15819"/>
                  </a:cubicBezTo>
                  <a:cubicBezTo>
                    <a:pt x="5643" y="14999"/>
                    <a:pt x="5836" y="14083"/>
                    <a:pt x="5933" y="13214"/>
                  </a:cubicBezTo>
                  <a:cubicBezTo>
                    <a:pt x="6029" y="12153"/>
                    <a:pt x="5981" y="11092"/>
                    <a:pt x="5692" y="10080"/>
                  </a:cubicBezTo>
                  <a:cubicBezTo>
                    <a:pt x="5581" y="9580"/>
                    <a:pt x="5405" y="9111"/>
                    <a:pt x="5175" y="8675"/>
                  </a:cubicBezTo>
                  <a:lnTo>
                    <a:pt x="5175" y="8675"/>
                  </a:lnTo>
                  <a:lnTo>
                    <a:pt x="5209" y="8681"/>
                  </a:lnTo>
                  <a:cubicBezTo>
                    <a:pt x="5354" y="8729"/>
                    <a:pt x="5499" y="8729"/>
                    <a:pt x="5643" y="8729"/>
                  </a:cubicBezTo>
                  <a:lnTo>
                    <a:pt x="6029" y="8729"/>
                  </a:lnTo>
                  <a:lnTo>
                    <a:pt x="6029" y="8681"/>
                  </a:lnTo>
                  <a:lnTo>
                    <a:pt x="6029" y="8536"/>
                  </a:lnTo>
                  <a:cubicBezTo>
                    <a:pt x="6029" y="8440"/>
                    <a:pt x="5981" y="8343"/>
                    <a:pt x="5981" y="8199"/>
                  </a:cubicBezTo>
                  <a:cubicBezTo>
                    <a:pt x="5981" y="7958"/>
                    <a:pt x="5933" y="7668"/>
                    <a:pt x="5885" y="7427"/>
                  </a:cubicBezTo>
                  <a:cubicBezTo>
                    <a:pt x="5836" y="7234"/>
                    <a:pt x="5788" y="6993"/>
                    <a:pt x="5692" y="6752"/>
                  </a:cubicBezTo>
                  <a:cubicBezTo>
                    <a:pt x="5499" y="6173"/>
                    <a:pt x="5306" y="5643"/>
                    <a:pt x="5017" y="5160"/>
                  </a:cubicBezTo>
                  <a:cubicBezTo>
                    <a:pt x="4727" y="4533"/>
                    <a:pt x="4390" y="4003"/>
                    <a:pt x="4004" y="3472"/>
                  </a:cubicBezTo>
                  <a:cubicBezTo>
                    <a:pt x="3232" y="2508"/>
                    <a:pt x="2364" y="1640"/>
                    <a:pt x="1399" y="868"/>
                  </a:cubicBezTo>
                  <a:cubicBezTo>
                    <a:pt x="1014" y="531"/>
                    <a:pt x="531" y="193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2037025" y="4135050"/>
              <a:ext cx="115750" cy="154225"/>
            </a:xfrm>
            <a:custGeom>
              <a:avLst/>
              <a:gdLst/>
              <a:ahLst/>
              <a:cxnLst/>
              <a:rect l="l" t="t" r="r" b="b"/>
              <a:pathLst>
                <a:path w="4630" h="6169" extrusionOk="0">
                  <a:moveTo>
                    <a:pt x="125" y="1"/>
                  </a:moveTo>
                  <a:cubicBezTo>
                    <a:pt x="97" y="1"/>
                    <a:pt x="97" y="44"/>
                    <a:pt x="97" y="44"/>
                  </a:cubicBezTo>
                  <a:lnTo>
                    <a:pt x="48" y="526"/>
                  </a:lnTo>
                  <a:cubicBezTo>
                    <a:pt x="48" y="671"/>
                    <a:pt x="0" y="864"/>
                    <a:pt x="0" y="1056"/>
                  </a:cubicBezTo>
                  <a:cubicBezTo>
                    <a:pt x="0" y="1153"/>
                    <a:pt x="0" y="1249"/>
                    <a:pt x="0" y="1346"/>
                  </a:cubicBezTo>
                  <a:lnTo>
                    <a:pt x="0" y="1539"/>
                  </a:lnTo>
                  <a:cubicBezTo>
                    <a:pt x="0" y="2214"/>
                    <a:pt x="48" y="2841"/>
                    <a:pt x="145" y="3468"/>
                  </a:cubicBezTo>
                  <a:cubicBezTo>
                    <a:pt x="241" y="4384"/>
                    <a:pt x="434" y="5300"/>
                    <a:pt x="820" y="6169"/>
                  </a:cubicBezTo>
                  <a:cubicBezTo>
                    <a:pt x="916" y="6169"/>
                    <a:pt x="772" y="4770"/>
                    <a:pt x="724" y="3420"/>
                  </a:cubicBezTo>
                  <a:cubicBezTo>
                    <a:pt x="675" y="2841"/>
                    <a:pt x="675" y="2214"/>
                    <a:pt x="724" y="1587"/>
                  </a:cubicBezTo>
                  <a:lnTo>
                    <a:pt x="724" y="1394"/>
                  </a:lnTo>
                  <a:lnTo>
                    <a:pt x="868" y="1490"/>
                  </a:lnTo>
                  <a:cubicBezTo>
                    <a:pt x="1399" y="1828"/>
                    <a:pt x="1881" y="2166"/>
                    <a:pt x="2363" y="2551"/>
                  </a:cubicBezTo>
                  <a:cubicBezTo>
                    <a:pt x="3397" y="3398"/>
                    <a:pt x="4432" y="4290"/>
                    <a:pt x="4528" y="4290"/>
                  </a:cubicBezTo>
                  <a:cubicBezTo>
                    <a:pt x="4530" y="4290"/>
                    <a:pt x="4532" y="4289"/>
                    <a:pt x="4534" y="4288"/>
                  </a:cubicBezTo>
                  <a:cubicBezTo>
                    <a:pt x="4630" y="4191"/>
                    <a:pt x="3714" y="3130"/>
                    <a:pt x="2797" y="2117"/>
                  </a:cubicBezTo>
                  <a:cubicBezTo>
                    <a:pt x="2363" y="1635"/>
                    <a:pt x="1881" y="1249"/>
                    <a:pt x="1351" y="864"/>
                  </a:cubicBezTo>
                  <a:cubicBezTo>
                    <a:pt x="1302" y="815"/>
                    <a:pt x="1206" y="767"/>
                    <a:pt x="1158" y="719"/>
                  </a:cubicBezTo>
                  <a:lnTo>
                    <a:pt x="916" y="574"/>
                  </a:lnTo>
                  <a:lnTo>
                    <a:pt x="482" y="237"/>
                  </a:lnTo>
                  <a:lnTo>
                    <a:pt x="193" y="44"/>
                  </a:lnTo>
                  <a:cubicBezTo>
                    <a:pt x="161" y="11"/>
                    <a:pt x="139" y="1"/>
                    <a:pt x="12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2074400" y="3961300"/>
              <a:ext cx="202575" cy="232725"/>
            </a:xfrm>
            <a:custGeom>
              <a:avLst/>
              <a:gdLst/>
              <a:ahLst/>
              <a:cxnLst/>
              <a:rect l="l" t="t" r="r" b="b"/>
              <a:pathLst>
                <a:path w="8103" h="9309" extrusionOk="0">
                  <a:moveTo>
                    <a:pt x="6511" y="1"/>
                  </a:moveTo>
                  <a:lnTo>
                    <a:pt x="6511" y="1"/>
                  </a:lnTo>
                  <a:cubicBezTo>
                    <a:pt x="6607" y="435"/>
                    <a:pt x="6704" y="869"/>
                    <a:pt x="6897" y="1255"/>
                  </a:cubicBezTo>
                  <a:cubicBezTo>
                    <a:pt x="7186" y="2123"/>
                    <a:pt x="7379" y="2991"/>
                    <a:pt x="7427" y="3907"/>
                  </a:cubicBezTo>
                  <a:cubicBezTo>
                    <a:pt x="7475" y="4775"/>
                    <a:pt x="7331" y="5643"/>
                    <a:pt x="6945" y="6415"/>
                  </a:cubicBezTo>
                  <a:cubicBezTo>
                    <a:pt x="6800" y="6656"/>
                    <a:pt x="6607" y="6897"/>
                    <a:pt x="6414" y="7090"/>
                  </a:cubicBezTo>
                  <a:cubicBezTo>
                    <a:pt x="6270" y="7235"/>
                    <a:pt x="6222" y="7283"/>
                    <a:pt x="6222" y="7283"/>
                  </a:cubicBezTo>
                  <a:cubicBezTo>
                    <a:pt x="6125" y="7379"/>
                    <a:pt x="6029" y="7428"/>
                    <a:pt x="5980" y="7476"/>
                  </a:cubicBezTo>
                  <a:cubicBezTo>
                    <a:pt x="5739" y="7669"/>
                    <a:pt x="5498" y="7765"/>
                    <a:pt x="5257" y="7910"/>
                  </a:cubicBezTo>
                  <a:cubicBezTo>
                    <a:pt x="4606" y="8127"/>
                    <a:pt x="3955" y="8236"/>
                    <a:pt x="3304" y="8236"/>
                  </a:cubicBezTo>
                  <a:cubicBezTo>
                    <a:pt x="3087" y="8236"/>
                    <a:pt x="2870" y="8223"/>
                    <a:pt x="2653" y="8199"/>
                  </a:cubicBezTo>
                  <a:cubicBezTo>
                    <a:pt x="2170" y="8151"/>
                    <a:pt x="1688" y="8055"/>
                    <a:pt x="1206" y="7910"/>
                  </a:cubicBezTo>
                  <a:lnTo>
                    <a:pt x="868" y="7862"/>
                  </a:lnTo>
                  <a:lnTo>
                    <a:pt x="434" y="7717"/>
                  </a:lnTo>
                  <a:lnTo>
                    <a:pt x="48" y="7621"/>
                  </a:lnTo>
                  <a:lnTo>
                    <a:pt x="0" y="7621"/>
                  </a:lnTo>
                  <a:lnTo>
                    <a:pt x="0" y="7669"/>
                  </a:lnTo>
                  <a:lnTo>
                    <a:pt x="0" y="7765"/>
                  </a:lnTo>
                  <a:lnTo>
                    <a:pt x="0" y="7958"/>
                  </a:lnTo>
                  <a:cubicBezTo>
                    <a:pt x="0" y="8199"/>
                    <a:pt x="48" y="8440"/>
                    <a:pt x="145" y="8633"/>
                  </a:cubicBezTo>
                  <a:cubicBezTo>
                    <a:pt x="193" y="8778"/>
                    <a:pt x="290" y="8923"/>
                    <a:pt x="338" y="9019"/>
                  </a:cubicBezTo>
                  <a:cubicBezTo>
                    <a:pt x="434" y="9212"/>
                    <a:pt x="531" y="9309"/>
                    <a:pt x="531" y="9309"/>
                  </a:cubicBezTo>
                  <a:cubicBezTo>
                    <a:pt x="579" y="9260"/>
                    <a:pt x="531" y="9164"/>
                    <a:pt x="482" y="8923"/>
                  </a:cubicBezTo>
                  <a:lnTo>
                    <a:pt x="386" y="8537"/>
                  </a:lnTo>
                  <a:cubicBezTo>
                    <a:pt x="338" y="8440"/>
                    <a:pt x="338" y="8344"/>
                    <a:pt x="338" y="8248"/>
                  </a:cubicBezTo>
                  <a:lnTo>
                    <a:pt x="338" y="8103"/>
                  </a:lnTo>
                  <a:lnTo>
                    <a:pt x="531" y="8151"/>
                  </a:lnTo>
                  <a:cubicBezTo>
                    <a:pt x="579" y="8199"/>
                    <a:pt x="627" y="8248"/>
                    <a:pt x="675" y="8248"/>
                  </a:cubicBezTo>
                  <a:lnTo>
                    <a:pt x="1013" y="8344"/>
                  </a:lnTo>
                  <a:cubicBezTo>
                    <a:pt x="1495" y="8537"/>
                    <a:pt x="1978" y="8682"/>
                    <a:pt x="2508" y="8730"/>
                  </a:cubicBezTo>
                  <a:cubicBezTo>
                    <a:pt x="2894" y="8807"/>
                    <a:pt x="3287" y="8846"/>
                    <a:pt x="3679" y="8846"/>
                  </a:cubicBezTo>
                  <a:cubicBezTo>
                    <a:pt x="4267" y="8846"/>
                    <a:pt x="4852" y="8759"/>
                    <a:pt x="5402" y="8585"/>
                  </a:cubicBezTo>
                  <a:cubicBezTo>
                    <a:pt x="5739" y="8489"/>
                    <a:pt x="6029" y="8344"/>
                    <a:pt x="6318" y="8151"/>
                  </a:cubicBezTo>
                  <a:cubicBezTo>
                    <a:pt x="6414" y="8055"/>
                    <a:pt x="6559" y="8006"/>
                    <a:pt x="6656" y="7910"/>
                  </a:cubicBezTo>
                  <a:lnTo>
                    <a:pt x="6704" y="7814"/>
                  </a:lnTo>
                  <a:cubicBezTo>
                    <a:pt x="6800" y="7765"/>
                    <a:pt x="6849" y="7717"/>
                    <a:pt x="6945" y="7621"/>
                  </a:cubicBezTo>
                  <a:cubicBezTo>
                    <a:pt x="7138" y="7379"/>
                    <a:pt x="7379" y="7090"/>
                    <a:pt x="7524" y="6801"/>
                  </a:cubicBezTo>
                  <a:cubicBezTo>
                    <a:pt x="7958" y="5884"/>
                    <a:pt x="8102" y="4872"/>
                    <a:pt x="7958" y="3859"/>
                  </a:cubicBezTo>
                  <a:cubicBezTo>
                    <a:pt x="7813" y="2508"/>
                    <a:pt x="7283" y="1158"/>
                    <a:pt x="6511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2104525" y="4297375"/>
              <a:ext cx="387050" cy="138250"/>
            </a:xfrm>
            <a:custGeom>
              <a:avLst/>
              <a:gdLst/>
              <a:ahLst/>
              <a:cxnLst/>
              <a:rect l="l" t="t" r="r" b="b"/>
              <a:pathLst>
                <a:path w="15482" h="5530" extrusionOk="0">
                  <a:moveTo>
                    <a:pt x="30" y="1"/>
                  </a:moveTo>
                  <a:cubicBezTo>
                    <a:pt x="19" y="1"/>
                    <a:pt x="9" y="5"/>
                    <a:pt x="1" y="13"/>
                  </a:cubicBezTo>
                  <a:cubicBezTo>
                    <a:pt x="1" y="13"/>
                    <a:pt x="49" y="110"/>
                    <a:pt x="146" y="351"/>
                  </a:cubicBezTo>
                  <a:cubicBezTo>
                    <a:pt x="290" y="640"/>
                    <a:pt x="483" y="930"/>
                    <a:pt x="676" y="1171"/>
                  </a:cubicBezTo>
                  <a:lnTo>
                    <a:pt x="1062" y="1701"/>
                  </a:lnTo>
                  <a:cubicBezTo>
                    <a:pt x="1255" y="1894"/>
                    <a:pt x="1399" y="2039"/>
                    <a:pt x="1592" y="2232"/>
                  </a:cubicBezTo>
                  <a:cubicBezTo>
                    <a:pt x="1785" y="2425"/>
                    <a:pt x="1978" y="2617"/>
                    <a:pt x="2219" y="2762"/>
                  </a:cubicBezTo>
                  <a:cubicBezTo>
                    <a:pt x="2412" y="2907"/>
                    <a:pt x="2653" y="3100"/>
                    <a:pt x="2846" y="3244"/>
                  </a:cubicBezTo>
                  <a:cubicBezTo>
                    <a:pt x="3714" y="3775"/>
                    <a:pt x="4631" y="4209"/>
                    <a:pt x="5547" y="4547"/>
                  </a:cubicBezTo>
                  <a:cubicBezTo>
                    <a:pt x="6319" y="4836"/>
                    <a:pt x="6849" y="4981"/>
                    <a:pt x="6849" y="4981"/>
                  </a:cubicBezTo>
                  <a:lnTo>
                    <a:pt x="7235" y="5077"/>
                  </a:lnTo>
                  <a:cubicBezTo>
                    <a:pt x="7476" y="5125"/>
                    <a:pt x="7814" y="5222"/>
                    <a:pt x="8200" y="5270"/>
                  </a:cubicBezTo>
                  <a:cubicBezTo>
                    <a:pt x="9164" y="5415"/>
                    <a:pt x="10177" y="5511"/>
                    <a:pt x="11190" y="5511"/>
                  </a:cubicBezTo>
                  <a:cubicBezTo>
                    <a:pt x="11431" y="5523"/>
                    <a:pt x="11675" y="5529"/>
                    <a:pt x="11921" y="5529"/>
                  </a:cubicBezTo>
                  <a:cubicBezTo>
                    <a:pt x="12658" y="5529"/>
                    <a:pt x="13408" y="5475"/>
                    <a:pt x="14132" y="5366"/>
                  </a:cubicBezTo>
                  <a:cubicBezTo>
                    <a:pt x="14614" y="5318"/>
                    <a:pt x="15048" y="5222"/>
                    <a:pt x="15482" y="5077"/>
                  </a:cubicBezTo>
                  <a:cubicBezTo>
                    <a:pt x="15204" y="5049"/>
                    <a:pt x="14941" y="5021"/>
                    <a:pt x="14686" y="5021"/>
                  </a:cubicBezTo>
                  <a:cubicBezTo>
                    <a:pt x="14499" y="5021"/>
                    <a:pt x="14315" y="5036"/>
                    <a:pt x="14132" y="5077"/>
                  </a:cubicBezTo>
                  <a:cubicBezTo>
                    <a:pt x="13119" y="5077"/>
                    <a:pt x="12154" y="5029"/>
                    <a:pt x="11190" y="4981"/>
                  </a:cubicBezTo>
                  <a:cubicBezTo>
                    <a:pt x="10225" y="4884"/>
                    <a:pt x="9261" y="4740"/>
                    <a:pt x="8344" y="4498"/>
                  </a:cubicBezTo>
                  <a:cubicBezTo>
                    <a:pt x="7910" y="4450"/>
                    <a:pt x="7621" y="4354"/>
                    <a:pt x="7380" y="4305"/>
                  </a:cubicBezTo>
                  <a:lnTo>
                    <a:pt x="7042" y="4209"/>
                  </a:lnTo>
                  <a:cubicBezTo>
                    <a:pt x="7042" y="4209"/>
                    <a:pt x="6560" y="4064"/>
                    <a:pt x="5788" y="3871"/>
                  </a:cubicBezTo>
                  <a:cubicBezTo>
                    <a:pt x="4872" y="3582"/>
                    <a:pt x="4004" y="3196"/>
                    <a:pt x="3136" y="2762"/>
                  </a:cubicBezTo>
                  <a:cubicBezTo>
                    <a:pt x="2943" y="2617"/>
                    <a:pt x="2702" y="2473"/>
                    <a:pt x="2509" y="2328"/>
                  </a:cubicBezTo>
                  <a:cubicBezTo>
                    <a:pt x="2268" y="2183"/>
                    <a:pt x="2075" y="2039"/>
                    <a:pt x="1882" y="1894"/>
                  </a:cubicBezTo>
                  <a:lnTo>
                    <a:pt x="1351" y="1460"/>
                  </a:lnTo>
                  <a:lnTo>
                    <a:pt x="917" y="978"/>
                  </a:lnTo>
                  <a:cubicBezTo>
                    <a:pt x="676" y="785"/>
                    <a:pt x="483" y="544"/>
                    <a:pt x="290" y="254"/>
                  </a:cubicBezTo>
                  <a:cubicBezTo>
                    <a:pt x="170" y="94"/>
                    <a:pt x="84" y="1"/>
                    <a:pt x="3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015325" y="4497825"/>
              <a:ext cx="71150" cy="151950"/>
            </a:xfrm>
            <a:custGeom>
              <a:avLst/>
              <a:gdLst/>
              <a:ahLst/>
              <a:cxnLst/>
              <a:rect l="l" t="t" r="r" b="b"/>
              <a:pathLst>
                <a:path w="2846" h="6078" extrusionOk="0">
                  <a:moveTo>
                    <a:pt x="2508" y="1"/>
                  </a:moveTo>
                  <a:cubicBezTo>
                    <a:pt x="2411" y="1"/>
                    <a:pt x="2411" y="242"/>
                    <a:pt x="2411" y="580"/>
                  </a:cubicBezTo>
                  <a:cubicBezTo>
                    <a:pt x="2411" y="917"/>
                    <a:pt x="2363" y="1303"/>
                    <a:pt x="2267" y="1689"/>
                  </a:cubicBezTo>
                  <a:cubicBezTo>
                    <a:pt x="2219" y="2075"/>
                    <a:pt x="2074" y="2412"/>
                    <a:pt x="1977" y="2798"/>
                  </a:cubicBezTo>
                  <a:cubicBezTo>
                    <a:pt x="1881" y="3088"/>
                    <a:pt x="1784" y="3280"/>
                    <a:pt x="1784" y="3280"/>
                  </a:cubicBezTo>
                  <a:cubicBezTo>
                    <a:pt x="1784" y="3280"/>
                    <a:pt x="1688" y="3473"/>
                    <a:pt x="1592" y="3715"/>
                  </a:cubicBezTo>
                  <a:cubicBezTo>
                    <a:pt x="1447" y="4100"/>
                    <a:pt x="1254" y="4438"/>
                    <a:pt x="1061" y="4727"/>
                  </a:cubicBezTo>
                  <a:cubicBezTo>
                    <a:pt x="868" y="5065"/>
                    <a:pt x="627" y="5354"/>
                    <a:pt x="386" y="5644"/>
                  </a:cubicBezTo>
                  <a:cubicBezTo>
                    <a:pt x="145" y="5837"/>
                    <a:pt x="0" y="6029"/>
                    <a:pt x="0" y="6078"/>
                  </a:cubicBezTo>
                  <a:cubicBezTo>
                    <a:pt x="48" y="6078"/>
                    <a:pt x="289" y="6029"/>
                    <a:pt x="579" y="5885"/>
                  </a:cubicBezTo>
                  <a:cubicBezTo>
                    <a:pt x="916" y="5644"/>
                    <a:pt x="1254" y="5403"/>
                    <a:pt x="1543" y="5065"/>
                  </a:cubicBezTo>
                  <a:cubicBezTo>
                    <a:pt x="1784" y="4776"/>
                    <a:pt x="2026" y="4438"/>
                    <a:pt x="2267" y="4052"/>
                  </a:cubicBezTo>
                  <a:cubicBezTo>
                    <a:pt x="2411" y="3763"/>
                    <a:pt x="2508" y="3570"/>
                    <a:pt x="2508" y="3570"/>
                  </a:cubicBezTo>
                  <a:cubicBezTo>
                    <a:pt x="2508" y="3570"/>
                    <a:pt x="2604" y="3329"/>
                    <a:pt x="2701" y="2991"/>
                  </a:cubicBezTo>
                  <a:cubicBezTo>
                    <a:pt x="2749" y="2605"/>
                    <a:pt x="2845" y="2171"/>
                    <a:pt x="2845" y="1785"/>
                  </a:cubicBezTo>
                  <a:cubicBezTo>
                    <a:pt x="2845" y="1351"/>
                    <a:pt x="2797" y="917"/>
                    <a:pt x="2749" y="532"/>
                  </a:cubicBezTo>
                  <a:cubicBezTo>
                    <a:pt x="2653" y="194"/>
                    <a:pt x="2556" y="1"/>
                    <a:pt x="250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090075" y="4488200"/>
              <a:ext cx="50650" cy="132950"/>
            </a:xfrm>
            <a:custGeom>
              <a:avLst/>
              <a:gdLst/>
              <a:ahLst/>
              <a:cxnLst/>
              <a:rect l="l" t="t" r="r" b="b"/>
              <a:pathLst>
                <a:path w="2026" h="5318" extrusionOk="0">
                  <a:moveTo>
                    <a:pt x="1929" y="0"/>
                  </a:moveTo>
                  <a:cubicBezTo>
                    <a:pt x="1785" y="0"/>
                    <a:pt x="1543" y="675"/>
                    <a:pt x="1351" y="1351"/>
                  </a:cubicBezTo>
                  <a:cubicBezTo>
                    <a:pt x="1109" y="2026"/>
                    <a:pt x="916" y="2653"/>
                    <a:pt x="916" y="2653"/>
                  </a:cubicBezTo>
                  <a:cubicBezTo>
                    <a:pt x="916" y="2653"/>
                    <a:pt x="868" y="2846"/>
                    <a:pt x="820" y="3087"/>
                  </a:cubicBezTo>
                  <a:cubicBezTo>
                    <a:pt x="772" y="3231"/>
                    <a:pt x="724" y="3376"/>
                    <a:pt x="724" y="3521"/>
                  </a:cubicBezTo>
                  <a:cubicBezTo>
                    <a:pt x="675" y="3665"/>
                    <a:pt x="627" y="3810"/>
                    <a:pt x="579" y="4003"/>
                  </a:cubicBezTo>
                  <a:cubicBezTo>
                    <a:pt x="531" y="4148"/>
                    <a:pt x="434" y="4292"/>
                    <a:pt x="386" y="4437"/>
                  </a:cubicBezTo>
                  <a:cubicBezTo>
                    <a:pt x="338" y="4582"/>
                    <a:pt x="290" y="4727"/>
                    <a:pt x="193" y="4871"/>
                  </a:cubicBezTo>
                  <a:cubicBezTo>
                    <a:pt x="48" y="5112"/>
                    <a:pt x="0" y="5257"/>
                    <a:pt x="48" y="5305"/>
                  </a:cubicBezTo>
                  <a:cubicBezTo>
                    <a:pt x="57" y="5314"/>
                    <a:pt x="68" y="5318"/>
                    <a:pt x="81" y="5318"/>
                  </a:cubicBezTo>
                  <a:cubicBezTo>
                    <a:pt x="148" y="5318"/>
                    <a:pt x="274" y="5224"/>
                    <a:pt x="434" y="5064"/>
                  </a:cubicBezTo>
                  <a:cubicBezTo>
                    <a:pt x="579" y="4919"/>
                    <a:pt x="675" y="4823"/>
                    <a:pt x="772" y="4678"/>
                  </a:cubicBezTo>
                  <a:cubicBezTo>
                    <a:pt x="868" y="4534"/>
                    <a:pt x="965" y="4389"/>
                    <a:pt x="1061" y="4244"/>
                  </a:cubicBezTo>
                  <a:lnTo>
                    <a:pt x="1351" y="3762"/>
                  </a:lnTo>
                  <a:cubicBezTo>
                    <a:pt x="1399" y="3569"/>
                    <a:pt x="1447" y="3424"/>
                    <a:pt x="1495" y="3328"/>
                  </a:cubicBezTo>
                  <a:cubicBezTo>
                    <a:pt x="1640" y="3039"/>
                    <a:pt x="1688" y="2894"/>
                    <a:pt x="1688" y="2894"/>
                  </a:cubicBezTo>
                  <a:cubicBezTo>
                    <a:pt x="1688" y="2894"/>
                    <a:pt x="1833" y="2170"/>
                    <a:pt x="1929" y="1447"/>
                  </a:cubicBezTo>
                  <a:cubicBezTo>
                    <a:pt x="1977" y="724"/>
                    <a:pt x="2026" y="0"/>
                    <a:pt x="192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1986375" y="4065000"/>
              <a:ext cx="379825" cy="584900"/>
            </a:xfrm>
            <a:custGeom>
              <a:avLst/>
              <a:gdLst/>
              <a:ahLst/>
              <a:cxnLst/>
              <a:rect l="l" t="t" r="r" b="b"/>
              <a:pathLst>
                <a:path w="15193" h="23396" extrusionOk="0">
                  <a:moveTo>
                    <a:pt x="11238" y="0"/>
                  </a:moveTo>
                  <a:cubicBezTo>
                    <a:pt x="11238" y="241"/>
                    <a:pt x="11238" y="434"/>
                    <a:pt x="11238" y="627"/>
                  </a:cubicBezTo>
                  <a:cubicBezTo>
                    <a:pt x="11575" y="1688"/>
                    <a:pt x="11672" y="2605"/>
                    <a:pt x="11093" y="3183"/>
                  </a:cubicBezTo>
                  <a:cubicBezTo>
                    <a:pt x="11141" y="3569"/>
                    <a:pt x="10996" y="3955"/>
                    <a:pt x="10707" y="4100"/>
                  </a:cubicBezTo>
                  <a:cubicBezTo>
                    <a:pt x="10218" y="4398"/>
                    <a:pt x="9459" y="4510"/>
                    <a:pt x="8595" y="4510"/>
                  </a:cubicBezTo>
                  <a:cubicBezTo>
                    <a:pt x="5968" y="4510"/>
                    <a:pt x="2364" y="3473"/>
                    <a:pt x="2364" y="3473"/>
                  </a:cubicBezTo>
                  <a:lnTo>
                    <a:pt x="2364" y="3473"/>
                  </a:lnTo>
                  <a:cubicBezTo>
                    <a:pt x="2364" y="3473"/>
                    <a:pt x="2364" y="5981"/>
                    <a:pt x="2557" y="9501"/>
                  </a:cubicBezTo>
                  <a:cubicBezTo>
                    <a:pt x="2750" y="13022"/>
                    <a:pt x="1" y="19436"/>
                    <a:pt x="290" y="21510"/>
                  </a:cubicBezTo>
                  <a:cubicBezTo>
                    <a:pt x="290" y="21606"/>
                    <a:pt x="338" y="21751"/>
                    <a:pt x="338" y="21847"/>
                  </a:cubicBezTo>
                  <a:lnTo>
                    <a:pt x="386" y="21944"/>
                  </a:lnTo>
                  <a:cubicBezTo>
                    <a:pt x="435" y="22040"/>
                    <a:pt x="435" y="22089"/>
                    <a:pt x="483" y="22185"/>
                  </a:cubicBezTo>
                  <a:cubicBezTo>
                    <a:pt x="483" y="22185"/>
                    <a:pt x="483" y="22233"/>
                    <a:pt x="531" y="22281"/>
                  </a:cubicBezTo>
                  <a:lnTo>
                    <a:pt x="628" y="22426"/>
                  </a:lnTo>
                  <a:lnTo>
                    <a:pt x="676" y="22571"/>
                  </a:lnTo>
                  <a:cubicBezTo>
                    <a:pt x="724" y="22619"/>
                    <a:pt x="772" y="22667"/>
                    <a:pt x="772" y="22716"/>
                  </a:cubicBezTo>
                  <a:cubicBezTo>
                    <a:pt x="820" y="22764"/>
                    <a:pt x="869" y="22764"/>
                    <a:pt x="869" y="22812"/>
                  </a:cubicBezTo>
                  <a:cubicBezTo>
                    <a:pt x="917" y="22860"/>
                    <a:pt x="965" y="22908"/>
                    <a:pt x="965" y="22908"/>
                  </a:cubicBezTo>
                  <a:cubicBezTo>
                    <a:pt x="1062" y="23005"/>
                    <a:pt x="1158" y="23053"/>
                    <a:pt x="1254" y="23150"/>
                  </a:cubicBezTo>
                  <a:cubicBezTo>
                    <a:pt x="1351" y="23198"/>
                    <a:pt x="1447" y="23246"/>
                    <a:pt x="1544" y="23294"/>
                  </a:cubicBezTo>
                  <a:lnTo>
                    <a:pt x="1592" y="23294"/>
                  </a:lnTo>
                  <a:cubicBezTo>
                    <a:pt x="1640" y="23294"/>
                    <a:pt x="1737" y="23342"/>
                    <a:pt x="1833" y="23342"/>
                  </a:cubicBezTo>
                  <a:lnTo>
                    <a:pt x="1881" y="23342"/>
                  </a:lnTo>
                  <a:cubicBezTo>
                    <a:pt x="1930" y="23391"/>
                    <a:pt x="2026" y="23391"/>
                    <a:pt x="2123" y="23391"/>
                  </a:cubicBezTo>
                  <a:cubicBezTo>
                    <a:pt x="2175" y="23394"/>
                    <a:pt x="2228" y="23396"/>
                    <a:pt x="2280" y="23396"/>
                  </a:cubicBezTo>
                  <a:cubicBezTo>
                    <a:pt x="2950" y="23396"/>
                    <a:pt x="3611" y="23115"/>
                    <a:pt x="4148" y="22667"/>
                  </a:cubicBezTo>
                  <a:cubicBezTo>
                    <a:pt x="2798" y="22523"/>
                    <a:pt x="1592" y="21799"/>
                    <a:pt x="1978" y="19677"/>
                  </a:cubicBezTo>
                  <a:cubicBezTo>
                    <a:pt x="2683" y="15709"/>
                    <a:pt x="3429" y="13394"/>
                    <a:pt x="4510" y="13394"/>
                  </a:cubicBezTo>
                  <a:cubicBezTo>
                    <a:pt x="4611" y="13394"/>
                    <a:pt x="4716" y="13414"/>
                    <a:pt x="4823" y="13456"/>
                  </a:cubicBezTo>
                  <a:cubicBezTo>
                    <a:pt x="5691" y="13842"/>
                    <a:pt x="6560" y="14324"/>
                    <a:pt x="7331" y="14903"/>
                  </a:cubicBezTo>
                  <a:cubicBezTo>
                    <a:pt x="7331" y="14324"/>
                    <a:pt x="7379" y="13793"/>
                    <a:pt x="7379" y="13359"/>
                  </a:cubicBezTo>
                  <a:lnTo>
                    <a:pt x="7379" y="12588"/>
                  </a:lnTo>
                  <a:cubicBezTo>
                    <a:pt x="7379" y="12539"/>
                    <a:pt x="7379" y="12539"/>
                    <a:pt x="7379" y="12539"/>
                  </a:cubicBezTo>
                  <a:lnTo>
                    <a:pt x="7379" y="12250"/>
                  </a:lnTo>
                  <a:lnTo>
                    <a:pt x="7379" y="12202"/>
                  </a:lnTo>
                  <a:cubicBezTo>
                    <a:pt x="7813" y="12443"/>
                    <a:pt x="8248" y="12684"/>
                    <a:pt x="8682" y="12877"/>
                  </a:cubicBezTo>
                  <a:lnTo>
                    <a:pt x="8730" y="12877"/>
                  </a:lnTo>
                  <a:cubicBezTo>
                    <a:pt x="7283" y="11478"/>
                    <a:pt x="5884" y="9694"/>
                    <a:pt x="7138" y="8922"/>
                  </a:cubicBezTo>
                  <a:cubicBezTo>
                    <a:pt x="7828" y="8491"/>
                    <a:pt x="8671" y="8388"/>
                    <a:pt x="9548" y="8388"/>
                  </a:cubicBezTo>
                  <a:cubicBezTo>
                    <a:pt x="10361" y="8388"/>
                    <a:pt x="11204" y="8477"/>
                    <a:pt x="11979" y="8477"/>
                  </a:cubicBezTo>
                  <a:cubicBezTo>
                    <a:pt x="12239" y="8477"/>
                    <a:pt x="12491" y="8467"/>
                    <a:pt x="12733" y="8440"/>
                  </a:cubicBezTo>
                  <a:cubicBezTo>
                    <a:pt x="13601" y="8344"/>
                    <a:pt x="14469" y="8006"/>
                    <a:pt x="15192" y="7476"/>
                  </a:cubicBezTo>
                  <a:cubicBezTo>
                    <a:pt x="12781" y="5016"/>
                    <a:pt x="12974" y="2026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733900" y="3885275"/>
              <a:ext cx="65150" cy="174050"/>
            </a:xfrm>
            <a:custGeom>
              <a:avLst/>
              <a:gdLst/>
              <a:ahLst/>
              <a:cxnLst/>
              <a:rect l="l" t="t" r="r" b="b"/>
              <a:pathLst>
                <a:path w="2606" h="6962" extrusionOk="0">
                  <a:moveTo>
                    <a:pt x="1845" y="1"/>
                  </a:moveTo>
                  <a:cubicBezTo>
                    <a:pt x="1466" y="1"/>
                    <a:pt x="1010" y="707"/>
                    <a:pt x="917" y="1595"/>
                  </a:cubicBezTo>
                  <a:cubicBezTo>
                    <a:pt x="821" y="2511"/>
                    <a:pt x="1110" y="3283"/>
                    <a:pt x="1544" y="3331"/>
                  </a:cubicBezTo>
                  <a:cubicBezTo>
                    <a:pt x="1559" y="3333"/>
                    <a:pt x="1573" y="3333"/>
                    <a:pt x="1588" y="3333"/>
                  </a:cubicBezTo>
                  <a:cubicBezTo>
                    <a:pt x="2007" y="3333"/>
                    <a:pt x="2415" y="2673"/>
                    <a:pt x="2509" y="1788"/>
                  </a:cubicBezTo>
                  <a:cubicBezTo>
                    <a:pt x="2605" y="823"/>
                    <a:pt x="2316" y="51"/>
                    <a:pt x="1882" y="3"/>
                  </a:cubicBezTo>
                  <a:cubicBezTo>
                    <a:pt x="1869" y="2"/>
                    <a:pt x="1857" y="1"/>
                    <a:pt x="1845" y="1"/>
                  </a:cubicBezTo>
                  <a:close/>
                  <a:moveTo>
                    <a:pt x="1081" y="4524"/>
                  </a:moveTo>
                  <a:cubicBezTo>
                    <a:pt x="796" y="4524"/>
                    <a:pt x="418" y="4980"/>
                    <a:pt x="242" y="5598"/>
                  </a:cubicBezTo>
                  <a:cubicBezTo>
                    <a:pt x="1" y="6273"/>
                    <a:pt x="97" y="6852"/>
                    <a:pt x="435" y="6948"/>
                  </a:cubicBezTo>
                  <a:cubicBezTo>
                    <a:pt x="466" y="6957"/>
                    <a:pt x="498" y="6961"/>
                    <a:pt x="530" y="6961"/>
                  </a:cubicBezTo>
                  <a:cubicBezTo>
                    <a:pt x="843" y="6961"/>
                    <a:pt x="1176" y="6547"/>
                    <a:pt x="1351" y="5935"/>
                  </a:cubicBezTo>
                  <a:cubicBezTo>
                    <a:pt x="1544" y="5260"/>
                    <a:pt x="1496" y="4633"/>
                    <a:pt x="1158" y="4537"/>
                  </a:cubicBezTo>
                  <a:cubicBezTo>
                    <a:pt x="1133" y="4528"/>
                    <a:pt x="1108" y="4524"/>
                    <a:pt x="1081" y="4524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3616475" y="2558775"/>
              <a:ext cx="855350" cy="530050"/>
            </a:xfrm>
            <a:custGeom>
              <a:avLst/>
              <a:gdLst/>
              <a:ahLst/>
              <a:cxnLst/>
              <a:rect l="l" t="t" r="r" b="b"/>
              <a:pathLst>
                <a:path w="34214" h="21202" extrusionOk="0">
                  <a:moveTo>
                    <a:pt x="21" y="20938"/>
                  </a:moveTo>
                  <a:lnTo>
                    <a:pt x="21" y="20938"/>
                  </a:lnTo>
                  <a:cubicBezTo>
                    <a:pt x="13" y="20940"/>
                    <a:pt x="7" y="20942"/>
                    <a:pt x="0" y="20943"/>
                  </a:cubicBezTo>
                  <a:cubicBezTo>
                    <a:pt x="0" y="20943"/>
                    <a:pt x="7" y="20942"/>
                    <a:pt x="21" y="20938"/>
                  </a:cubicBezTo>
                  <a:close/>
                  <a:moveTo>
                    <a:pt x="32892" y="1"/>
                  </a:moveTo>
                  <a:cubicBezTo>
                    <a:pt x="31214" y="1"/>
                    <a:pt x="27842" y="2767"/>
                    <a:pt x="26622" y="4112"/>
                  </a:cubicBezTo>
                  <a:cubicBezTo>
                    <a:pt x="22330" y="8887"/>
                    <a:pt x="11238" y="9031"/>
                    <a:pt x="11238" y="9031"/>
                  </a:cubicBezTo>
                  <a:cubicBezTo>
                    <a:pt x="11238" y="9031"/>
                    <a:pt x="16977" y="10285"/>
                    <a:pt x="14855" y="14095"/>
                  </a:cubicBezTo>
                  <a:cubicBezTo>
                    <a:pt x="12923" y="17629"/>
                    <a:pt x="587" y="20795"/>
                    <a:pt x="21" y="20938"/>
                  </a:cubicBezTo>
                  <a:lnTo>
                    <a:pt x="21" y="20938"/>
                  </a:lnTo>
                  <a:cubicBezTo>
                    <a:pt x="82" y="20925"/>
                    <a:pt x="173" y="20919"/>
                    <a:pt x="292" y="20919"/>
                  </a:cubicBezTo>
                  <a:cubicBezTo>
                    <a:pt x="1108" y="20919"/>
                    <a:pt x="3232" y="21202"/>
                    <a:pt x="6011" y="21202"/>
                  </a:cubicBezTo>
                  <a:cubicBezTo>
                    <a:pt x="10305" y="21202"/>
                    <a:pt x="16163" y="20526"/>
                    <a:pt x="21172" y="17085"/>
                  </a:cubicBezTo>
                  <a:cubicBezTo>
                    <a:pt x="26092" y="13709"/>
                    <a:pt x="31734" y="9079"/>
                    <a:pt x="33519" y="3099"/>
                  </a:cubicBezTo>
                  <a:cubicBezTo>
                    <a:pt x="34213" y="812"/>
                    <a:pt x="33801" y="1"/>
                    <a:pt x="32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4357975" y="2627325"/>
              <a:ext cx="106125" cy="56300"/>
            </a:xfrm>
            <a:custGeom>
              <a:avLst/>
              <a:gdLst/>
              <a:ahLst/>
              <a:cxnLst/>
              <a:rect l="l" t="t" r="r" b="b"/>
              <a:pathLst>
                <a:path w="4245" h="2252" extrusionOk="0">
                  <a:moveTo>
                    <a:pt x="3253" y="1"/>
                  </a:moveTo>
                  <a:cubicBezTo>
                    <a:pt x="3168" y="1"/>
                    <a:pt x="3081" y="7"/>
                    <a:pt x="2991" y="20"/>
                  </a:cubicBezTo>
                  <a:cubicBezTo>
                    <a:pt x="2846" y="20"/>
                    <a:pt x="2701" y="20"/>
                    <a:pt x="2508" y="68"/>
                  </a:cubicBezTo>
                  <a:cubicBezTo>
                    <a:pt x="2364" y="68"/>
                    <a:pt x="2219" y="116"/>
                    <a:pt x="2123" y="164"/>
                  </a:cubicBezTo>
                  <a:lnTo>
                    <a:pt x="1688" y="309"/>
                  </a:lnTo>
                  <a:lnTo>
                    <a:pt x="1399" y="550"/>
                  </a:lnTo>
                  <a:cubicBezTo>
                    <a:pt x="1158" y="743"/>
                    <a:pt x="917" y="936"/>
                    <a:pt x="724" y="1177"/>
                  </a:cubicBezTo>
                  <a:cubicBezTo>
                    <a:pt x="338" y="1659"/>
                    <a:pt x="1" y="2190"/>
                    <a:pt x="97" y="2238"/>
                  </a:cubicBezTo>
                  <a:cubicBezTo>
                    <a:pt x="106" y="2247"/>
                    <a:pt x="119" y="2252"/>
                    <a:pt x="135" y="2252"/>
                  </a:cubicBezTo>
                  <a:cubicBezTo>
                    <a:pt x="286" y="2252"/>
                    <a:pt x="718" y="1868"/>
                    <a:pt x="1110" y="1563"/>
                  </a:cubicBezTo>
                  <a:cubicBezTo>
                    <a:pt x="1351" y="1418"/>
                    <a:pt x="1544" y="1274"/>
                    <a:pt x="1785" y="1177"/>
                  </a:cubicBezTo>
                  <a:lnTo>
                    <a:pt x="2123" y="984"/>
                  </a:lnTo>
                  <a:lnTo>
                    <a:pt x="2412" y="839"/>
                  </a:lnTo>
                  <a:cubicBezTo>
                    <a:pt x="2508" y="791"/>
                    <a:pt x="2605" y="743"/>
                    <a:pt x="2701" y="695"/>
                  </a:cubicBezTo>
                  <a:cubicBezTo>
                    <a:pt x="2846" y="647"/>
                    <a:pt x="2942" y="598"/>
                    <a:pt x="3087" y="550"/>
                  </a:cubicBezTo>
                  <a:cubicBezTo>
                    <a:pt x="3666" y="405"/>
                    <a:pt x="4245" y="454"/>
                    <a:pt x="4245" y="309"/>
                  </a:cubicBezTo>
                  <a:cubicBezTo>
                    <a:pt x="4245" y="309"/>
                    <a:pt x="4148" y="213"/>
                    <a:pt x="3907" y="116"/>
                  </a:cubicBezTo>
                  <a:cubicBezTo>
                    <a:pt x="3695" y="45"/>
                    <a:pt x="3483" y="1"/>
                    <a:pt x="325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4360375" y="2567825"/>
              <a:ext cx="112175" cy="57675"/>
            </a:xfrm>
            <a:custGeom>
              <a:avLst/>
              <a:gdLst/>
              <a:ahLst/>
              <a:cxnLst/>
              <a:rect l="l" t="t" r="r" b="b"/>
              <a:pathLst>
                <a:path w="4487" h="2307" extrusionOk="0">
                  <a:moveTo>
                    <a:pt x="2732" y="0"/>
                  </a:moveTo>
                  <a:cubicBezTo>
                    <a:pt x="2569" y="0"/>
                    <a:pt x="2412" y="12"/>
                    <a:pt x="2268" y="36"/>
                  </a:cubicBezTo>
                  <a:cubicBezTo>
                    <a:pt x="2123" y="85"/>
                    <a:pt x="2027" y="85"/>
                    <a:pt x="1930" y="133"/>
                  </a:cubicBezTo>
                  <a:lnTo>
                    <a:pt x="1785" y="181"/>
                  </a:lnTo>
                  <a:cubicBezTo>
                    <a:pt x="1641" y="229"/>
                    <a:pt x="1496" y="326"/>
                    <a:pt x="1400" y="422"/>
                  </a:cubicBezTo>
                  <a:cubicBezTo>
                    <a:pt x="1110" y="615"/>
                    <a:pt x="917" y="808"/>
                    <a:pt x="724" y="1097"/>
                  </a:cubicBezTo>
                  <a:cubicBezTo>
                    <a:pt x="290" y="1628"/>
                    <a:pt x="1" y="2255"/>
                    <a:pt x="97" y="2303"/>
                  </a:cubicBezTo>
                  <a:cubicBezTo>
                    <a:pt x="102" y="2305"/>
                    <a:pt x="107" y="2306"/>
                    <a:pt x="113" y="2306"/>
                  </a:cubicBezTo>
                  <a:cubicBezTo>
                    <a:pt x="235" y="2306"/>
                    <a:pt x="650" y="1851"/>
                    <a:pt x="1110" y="1483"/>
                  </a:cubicBezTo>
                  <a:cubicBezTo>
                    <a:pt x="1303" y="1290"/>
                    <a:pt x="1544" y="1146"/>
                    <a:pt x="1737" y="1049"/>
                  </a:cubicBezTo>
                  <a:cubicBezTo>
                    <a:pt x="1882" y="953"/>
                    <a:pt x="1978" y="953"/>
                    <a:pt x="2075" y="905"/>
                  </a:cubicBezTo>
                  <a:cubicBezTo>
                    <a:pt x="2075" y="905"/>
                    <a:pt x="2171" y="808"/>
                    <a:pt x="2412" y="760"/>
                  </a:cubicBezTo>
                  <a:cubicBezTo>
                    <a:pt x="2653" y="663"/>
                    <a:pt x="2895" y="615"/>
                    <a:pt x="3184" y="615"/>
                  </a:cubicBezTo>
                  <a:cubicBezTo>
                    <a:pt x="3274" y="608"/>
                    <a:pt x="3367" y="605"/>
                    <a:pt x="3460" y="605"/>
                  </a:cubicBezTo>
                  <a:cubicBezTo>
                    <a:pt x="3756" y="605"/>
                    <a:pt x="4053" y="633"/>
                    <a:pt x="4251" y="633"/>
                  </a:cubicBezTo>
                  <a:cubicBezTo>
                    <a:pt x="4395" y="633"/>
                    <a:pt x="4486" y="618"/>
                    <a:pt x="4486" y="567"/>
                  </a:cubicBezTo>
                  <a:cubicBezTo>
                    <a:pt x="4486" y="470"/>
                    <a:pt x="3907" y="181"/>
                    <a:pt x="3232" y="36"/>
                  </a:cubicBezTo>
                  <a:cubicBezTo>
                    <a:pt x="3063" y="12"/>
                    <a:pt x="2895" y="0"/>
                    <a:pt x="2732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3975775" y="2552125"/>
              <a:ext cx="504000" cy="222800"/>
            </a:xfrm>
            <a:custGeom>
              <a:avLst/>
              <a:gdLst/>
              <a:ahLst/>
              <a:cxnLst/>
              <a:rect l="l" t="t" r="r" b="b"/>
              <a:pathLst>
                <a:path w="20160" h="8912" extrusionOk="0">
                  <a:moveTo>
                    <a:pt x="18054" y="1"/>
                  </a:moveTo>
                  <a:cubicBezTo>
                    <a:pt x="17572" y="1"/>
                    <a:pt x="17116" y="100"/>
                    <a:pt x="16687" y="279"/>
                  </a:cubicBezTo>
                  <a:cubicBezTo>
                    <a:pt x="16012" y="568"/>
                    <a:pt x="15337" y="906"/>
                    <a:pt x="14758" y="1291"/>
                  </a:cubicBezTo>
                  <a:cubicBezTo>
                    <a:pt x="13697" y="2111"/>
                    <a:pt x="12684" y="2931"/>
                    <a:pt x="11720" y="3847"/>
                  </a:cubicBezTo>
                  <a:cubicBezTo>
                    <a:pt x="11334" y="4233"/>
                    <a:pt x="10996" y="4523"/>
                    <a:pt x="10755" y="4716"/>
                  </a:cubicBezTo>
                  <a:cubicBezTo>
                    <a:pt x="10514" y="4908"/>
                    <a:pt x="10369" y="5005"/>
                    <a:pt x="10369" y="5005"/>
                  </a:cubicBezTo>
                  <a:cubicBezTo>
                    <a:pt x="9935" y="5343"/>
                    <a:pt x="9453" y="5680"/>
                    <a:pt x="8971" y="5969"/>
                  </a:cubicBezTo>
                  <a:cubicBezTo>
                    <a:pt x="7861" y="6693"/>
                    <a:pt x="6704" y="7223"/>
                    <a:pt x="5498" y="7706"/>
                  </a:cubicBezTo>
                  <a:cubicBezTo>
                    <a:pt x="4341" y="8188"/>
                    <a:pt x="3039" y="8477"/>
                    <a:pt x="1785" y="8574"/>
                  </a:cubicBezTo>
                  <a:cubicBezTo>
                    <a:pt x="1686" y="8578"/>
                    <a:pt x="1591" y="8580"/>
                    <a:pt x="1499" y="8580"/>
                  </a:cubicBezTo>
                  <a:cubicBezTo>
                    <a:pt x="765" y="8580"/>
                    <a:pt x="234" y="8454"/>
                    <a:pt x="61" y="8454"/>
                  </a:cubicBezTo>
                  <a:cubicBezTo>
                    <a:pt x="21" y="8454"/>
                    <a:pt x="0" y="8461"/>
                    <a:pt x="0" y="8477"/>
                  </a:cubicBezTo>
                  <a:cubicBezTo>
                    <a:pt x="579" y="8767"/>
                    <a:pt x="1158" y="8911"/>
                    <a:pt x="1785" y="8911"/>
                  </a:cubicBezTo>
                  <a:cubicBezTo>
                    <a:pt x="3135" y="8911"/>
                    <a:pt x="4437" y="8718"/>
                    <a:pt x="5691" y="8236"/>
                  </a:cubicBezTo>
                  <a:cubicBezTo>
                    <a:pt x="6945" y="7850"/>
                    <a:pt x="8151" y="7272"/>
                    <a:pt x="9308" y="6645"/>
                  </a:cubicBezTo>
                  <a:cubicBezTo>
                    <a:pt x="9839" y="6307"/>
                    <a:pt x="10369" y="5969"/>
                    <a:pt x="10852" y="5632"/>
                  </a:cubicBezTo>
                  <a:cubicBezTo>
                    <a:pt x="10852" y="5632"/>
                    <a:pt x="10996" y="5487"/>
                    <a:pt x="11237" y="5294"/>
                  </a:cubicBezTo>
                  <a:cubicBezTo>
                    <a:pt x="11479" y="5101"/>
                    <a:pt x="11816" y="4764"/>
                    <a:pt x="12202" y="4378"/>
                  </a:cubicBezTo>
                  <a:cubicBezTo>
                    <a:pt x="13118" y="3462"/>
                    <a:pt x="14083" y="2594"/>
                    <a:pt x="15047" y="1774"/>
                  </a:cubicBezTo>
                  <a:cubicBezTo>
                    <a:pt x="15626" y="1340"/>
                    <a:pt x="16205" y="1002"/>
                    <a:pt x="16784" y="713"/>
                  </a:cubicBezTo>
                  <a:cubicBezTo>
                    <a:pt x="17246" y="503"/>
                    <a:pt x="17744" y="366"/>
                    <a:pt x="18247" y="366"/>
                  </a:cubicBezTo>
                  <a:cubicBezTo>
                    <a:pt x="18322" y="366"/>
                    <a:pt x="18397" y="369"/>
                    <a:pt x="18472" y="375"/>
                  </a:cubicBezTo>
                  <a:cubicBezTo>
                    <a:pt x="18906" y="375"/>
                    <a:pt x="19340" y="472"/>
                    <a:pt x="19677" y="664"/>
                  </a:cubicBezTo>
                  <a:cubicBezTo>
                    <a:pt x="19967" y="809"/>
                    <a:pt x="20160" y="906"/>
                    <a:pt x="20160" y="906"/>
                  </a:cubicBezTo>
                  <a:cubicBezTo>
                    <a:pt x="20160" y="906"/>
                    <a:pt x="20063" y="761"/>
                    <a:pt x="19822" y="520"/>
                  </a:cubicBezTo>
                  <a:cubicBezTo>
                    <a:pt x="19436" y="279"/>
                    <a:pt x="19002" y="86"/>
                    <a:pt x="18568" y="37"/>
                  </a:cubicBezTo>
                  <a:cubicBezTo>
                    <a:pt x="18394" y="13"/>
                    <a:pt x="18222" y="1"/>
                    <a:pt x="18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4021575" y="2853275"/>
              <a:ext cx="282175" cy="200175"/>
            </a:xfrm>
            <a:custGeom>
              <a:avLst/>
              <a:gdLst/>
              <a:ahLst/>
              <a:cxnLst/>
              <a:rect l="l" t="t" r="r" b="b"/>
              <a:pathLst>
                <a:path w="11287" h="8007" extrusionOk="0">
                  <a:moveTo>
                    <a:pt x="11238" y="0"/>
                  </a:moveTo>
                  <a:lnTo>
                    <a:pt x="11238" y="0"/>
                  </a:lnTo>
                  <a:cubicBezTo>
                    <a:pt x="10900" y="145"/>
                    <a:pt x="10611" y="338"/>
                    <a:pt x="10370" y="627"/>
                  </a:cubicBezTo>
                  <a:cubicBezTo>
                    <a:pt x="10081" y="820"/>
                    <a:pt x="9839" y="1061"/>
                    <a:pt x="9502" y="1302"/>
                  </a:cubicBezTo>
                  <a:lnTo>
                    <a:pt x="8489" y="2026"/>
                  </a:lnTo>
                  <a:cubicBezTo>
                    <a:pt x="7090" y="3039"/>
                    <a:pt x="5595" y="4003"/>
                    <a:pt x="5595" y="4003"/>
                  </a:cubicBezTo>
                  <a:lnTo>
                    <a:pt x="4776" y="4630"/>
                  </a:lnTo>
                  <a:cubicBezTo>
                    <a:pt x="4245" y="5016"/>
                    <a:pt x="3522" y="5402"/>
                    <a:pt x="2750" y="5836"/>
                  </a:cubicBezTo>
                  <a:cubicBezTo>
                    <a:pt x="2075" y="6222"/>
                    <a:pt x="1400" y="6704"/>
                    <a:pt x="773" y="7186"/>
                  </a:cubicBezTo>
                  <a:cubicBezTo>
                    <a:pt x="531" y="7331"/>
                    <a:pt x="339" y="7524"/>
                    <a:pt x="146" y="7717"/>
                  </a:cubicBezTo>
                  <a:cubicBezTo>
                    <a:pt x="49" y="7861"/>
                    <a:pt x="1" y="7958"/>
                    <a:pt x="1" y="8006"/>
                  </a:cubicBezTo>
                  <a:cubicBezTo>
                    <a:pt x="1" y="8006"/>
                    <a:pt x="97" y="7958"/>
                    <a:pt x="290" y="7861"/>
                  </a:cubicBezTo>
                  <a:cubicBezTo>
                    <a:pt x="435" y="7765"/>
                    <a:pt x="628" y="7572"/>
                    <a:pt x="917" y="7427"/>
                  </a:cubicBezTo>
                  <a:cubicBezTo>
                    <a:pt x="1448" y="7090"/>
                    <a:pt x="2268" y="6752"/>
                    <a:pt x="3039" y="6366"/>
                  </a:cubicBezTo>
                  <a:cubicBezTo>
                    <a:pt x="3763" y="6029"/>
                    <a:pt x="4486" y="5643"/>
                    <a:pt x="5161" y="5257"/>
                  </a:cubicBezTo>
                  <a:lnTo>
                    <a:pt x="5837" y="4823"/>
                  </a:lnTo>
                  <a:lnTo>
                    <a:pt x="6078" y="4630"/>
                  </a:lnTo>
                  <a:lnTo>
                    <a:pt x="6946" y="4003"/>
                  </a:lnTo>
                  <a:cubicBezTo>
                    <a:pt x="7428" y="3569"/>
                    <a:pt x="8151" y="3087"/>
                    <a:pt x="8827" y="2508"/>
                  </a:cubicBezTo>
                  <a:lnTo>
                    <a:pt x="9743" y="1640"/>
                  </a:lnTo>
                  <a:cubicBezTo>
                    <a:pt x="10081" y="1351"/>
                    <a:pt x="10322" y="1061"/>
                    <a:pt x="10563" y="868"/>
                  </a:cubicBezTo>
                  <a:cubicBezTo>
                    <a:pt x="10997" y="386"/>
                    <a:pt x="11286" y="48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804550" y="2558750"/>
              <a:ext cx="667875" cy="529650"/>
            </a:xfrm>
            <a:custGeom>
              <a:avLst/>
              <a:gdLst/>
              <a:ahLst/>
              <a:cxnLst/>
              <a:rect l="l" t="t" r="r" b="b"/>
              <a:pathLst>
                <a:path w="26715" h="21186" extrusionOk="0">
                  <a:moveTo>
                    <a:pt x="25398" y="1"/>
                  </a:moveTo>
                  <a:cubicBezTo>
                    <a:pt x="25086" y="1"/>
                    <a:pt x="24714" y="95"/>
                    <a:pt x="24308" y="255"/>
                  </a:cubicBezTo>
                  <a:cubicBezTo>
                    <a:pt x="24355" y="5500"/>
                    <a:pt x="15824" y="11687"/>
                    <a:pt x="12461" y="11687"/>
                  </a:cubicBezTo>
                  <a:cubicBezTo>
                    <a:pt x="12422" y="11687"/>
                    <a:pt x="12385" y="11686"/>
                    <a:pt x="12347" y="11685"/>
                  </a:cubicBezTo>
                  <a:cubicBezTo>
                    <a:pt x="10322" y="11588"/>
                    <a:pt x="11238" y="9611"/>
                    <a:pt x="12588" y="7730"/>
                  </a:cubicBezTo>
                  <a:lnTo>
                    <a:pt x="12588" y="7730"/>
                  </a:lnTo>
                  <a:cubicBezTo>
                    <a:pt x="10081" y="8405"/>
                    <a:pt x="7525" y="8839"/>
                    <a:pt x="4968" y="8984"/>
                  </a:cubicBezTo>
                  <a:lnTo>
                    <a:pt x="4631" y="9322"/>
                  </a:lnTo>
                  <a:cubicBezTo>
                    <a:pt x="6126" y="9852"/>
                    <a:pt x="8923" y="11251"/>
                    <a:pt x="7332" y="14144"/>
                  </a:cubicBezTo>
                  <a:cubicBezTo>
                    <a:pt x="6415" y="15784"/>
                    <a:pt x="3232" y="17376"/>
                    <a:pt x="1" y="18581"/>
                  </a:cubicBezTo>
                  <a:cubicBezTo>
                    <a:pt x="49" y="18726"/>
                    <a:pt x="49" y="18919"/>
                    <a:pt x="97" y="19112"/>
                  </a:cubicBezTo>
                  <a:cubicBezTo>
                    <a:pt x="194" y="19835"/>
                    <a:pt x="435" y="20510"/>
                    <a:pt x="821" y="21186"/>
                  </a:cubicBezTo>
                  <a:cubicBezTo>
                    <a:pt x="4776" y="20896"/>
                    <a:pt x="9502" y="19932"/>
                    <a:pt x="13649" y="17086"/>
                  </a:cubicBezTo>
                  <a:cubicBezTo>
                    <a:pt x="18569" y="13710"/>
                    <a:pt x="24211" y="9080"/>
                    <a:pt x="25996" y="3100"/>
                  </a:cubicBezTo>
                  <a:cubicBezTo>
                    <a:pt x="26714" y="801"/>
                    <a:pt x="26309" y="1"/>
                    <a:pt x="25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1809150" y="3606825"/>
              <a:ext cx="434075" cy="335725"/>
            </a:xfrm>
            <a:custGeom>
              <a:avLst/>
              <a:gdLst/>
              <a:ahLst/>
              <a:cxnLst/>
              <a:rect l="l" t="t" r="r" b="b"/>
              <a:pathLst>
                <a:path w="17363" h="13429" extrusionOk="0">
                  <a:moveTo>
                    <a:pt x="2074" y="1"/>
                  </a:moveTo>
                  <a:cubicBezTo>
                    <a:pt x="0" y="917"/>
                    <a:pt x="0" y="4872"/>
                    <a:pt x="1350" y="6174"/>
                  </a:cubicBezTo>
                  <a:lnTo>
                    <a:pt x="3280" y="8103"/>
                  </a:lnTo>
                  <a:cubicBezTo>
                    <a:pt x="3280" y="8103"/>
                    <a:pt x="3347" y="13428"/>
                    <a:pt x="7370" y="13428"/>
                  </a:cubicBezTo>
                  <a:cubicBezTo>
                    <a:pt x="8159" y="13428"/>
                    <a:pt x="9101" y="13223"/>
                    <a:pt x="10224" y="12733"/>
                  </a:cubicBezTo>
                  <a:cubicBezTo>
                    <a:pt x="12057" y="11913"/>
                    <a:pt x="17362" y="7090"/>
                    <a:pt x="14034" y="5257"/>
                  </a:cubicBezTo>
                  <a:cubicBezTo>
                    <a:pt x="13936" y="5208"/>
                    <a:pt x="13820" y="5187"/>
                    <a:pt x="13691" y="5187"/>
                  </a:cubicBezTo>
                  <a:cubicBezTo>
                    <a:pt x="13054" y="5187"/>
                    <a:pt x="12087" y="5700"/>
                    <a:pt x="11285" y="5981"/>
                  </a:cubicBezTo>
                  <a:cubicBezTo>
                    <a:pt x="11044" y="6077"/>
                    <a:pt x="10803" y="6126"/>
                    <a:pt x="10514" y="6174"/>
                  </a:cubicBezTo>
                  <a:cubicBezTo>
                    <a:pt x="9356" y="6126"/>
                    <a:pt x="8199" y="5884"/>
                    <a:pt x="7138" y="5402"/>
                  </a:cubicBezTo>
                  <a:cubicBezTo>
                    <a:pt x="6270" y="5016"/>
                    <a:pt x="1447" y="290"/>
                    <a:pt x="2074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1811550" y="3594775"/>
              <a:ext cx="235125" cy="218250"/>
            </a:xfrm>
            <a:custGeom>
              <a:avLst/>
              <a:gdLst/>
              <a:ahLst/>
              <a:cxnLst/>
              <a:rect l="l" t="t" r="r" b="b"/>
              <a:pathLst>
                <a:path w="9405" h="8730" extrusionOk="0">
                  <a:moveTo>
                    <a:pt x="1833" y="0"/>
                  </a:moveTo>
                  <a:lnTo>
                    <a:pt x="1254" y="627"/>
                  </a:lnTo>
                  <a:lnTo>
                    <a:pt x="1110" y="868"/>
                  </a:lnTo>
                  <a:cubicBezTo>
                    <a:pt x="1062" y="917"/>
                    <a:pt x="1013" y="965"/>
                    <a:pt x="965" y="1013"/>
                  </a:cubicBezTo>
                  <a:cubicBezTo>
                    <a:pt x="772" y="1302"/>
                    <a:pt x="627" y="1544"/>
                    <a:pt x="483" y="1833"/>
                  </a:cubicBezTo>
                  <a:cubicBezTo>
                    <a:pt x="435" y="2026"/>
                    <a:pt x="338" y="2122"/>
                    <a:pt x="290" y="2315"/>
                  </a:cubicBezTo>
                  <a:cubicBezTo>
                    <a:pt x="242" y="2460"/>
                    <a:pt x="193" y="2605"/>
                    <a:pt x="145" y="2749"/>
                  </a:cubicBezTo>
                  <a:cubicBezTo>
                    <a:pt x="1" y="3425"/>
                    <a:pt x="1" y="4100"/>
                    <a:pt x="97" y="4775"/>
                  </a:cubicBezTo>
                  <a:cubicBezTo>
                    <a:pt x="290" y="5450"/>
                    <a:pt x="579" y="6077"/>
                    <a:pt x="965" y="6656"/>
                  </a:cubicBezTo>
                  <a:cubicBezTo>
                    <a:pt x="1399" y="7186"/>
                    <a:pt x="1930" y="7669"/>
                    <a:pt x="2557" y="8054"/>
                  </a:cubicBezTo>
                  <a:cubicBezTo>
                    <a:pt x="3135" y="8392"/>
                    <a:pt x="3811" y="8633"/>
                    <a:pt x="4534" y="8730"/>
                  </a:cubicBezTo>
                  <a:lnTo>
                    <a:pt x="4003" y="8585"/>
                  </a:lnTo>
                  <a:cubicBezTo>
                    <a:pt x="3569" y="8392"/>
                    <a:pt x="3087" y="8151"/>
                    <a:pt x="2701" y="7861"/>
                  </a:cubicBezTo>
                  <a:cubicBezTo>
                    <a:pt x="2074" y="7427"/>
                    <a:pt x="1592" y="6849"/>
                    <a:pt x="1206" y="6222"/>
                  </a:cubicBezTo>
                  <a:cubicBezTo>
                    <a:pt x="772" y="5402"/>
                    <a:pt x="579" y="4486"/>
                    <a:pt x="676" y="3617"/>
                  </a:cubicBezTo>
                  <a:cubicBezTo>
                    <a:pt x="724" y="3087"/>
                    <a:pt x="869" y="2653"/>
                    <a:pt x="1062" y="2219"/>
                  </a:cubicBezTo>
                  <a:cubicBezTo>
                    <a:pt x="1158" y="2074"/>
                    <a:pt x="1158" y="1978"/>
                    <a:pt x="1254" y="1881"/>
                  </a:cubicBezTo>
                  <a:lnTo>
                    <a:pt x="1447" y="1544"/>
                  </a:lnTo>
                  <a:cubicBezTo>
                    <a:pt x="1544" y="1447"/>
                    <a:pt x="1592" y="1302"/>
                    <a:pt x="1689" y="1254"/>
                  </a:cubicBezTo>
                  <a:lnTo>
                    <a:pt x="1737" y="1158"/>
                  </a:lnTo>
                  <a:lnTo>
                    <a:pt x="1881" y="1351"/>
                  </a:lnTo>
                  <a:cubicBezTo>
                    <a:pt x="2026" y="1592"/>
                    <a:pt x="2219" y="1785"/>
                    <a:pt x="2364" y="2026"/>
                  </a:cubicBezTo>
                  <a:cubicBezTo>
                    <a:pt x="2750" y="2508"/>
                    <a:pt x="3135" y="2942"/>
                    <a:pt x="3521" y="3376"/>
                  </a:cubicBezTo>
                  <a:cubicBezTo>
                    <a:pt x="4341" y="4244"/>
                    <a:pt x="5257" y="4920"/>
                    <a:pt x="6318" y="5450"/>
                  </a:cubicBezTo>
                  <a:cubicBezTo>
                    <a:pt x="7283" y="5932"/>
                    <a:pt x="8344" y="6222"/>
                    <a:pt x="9405" y="6270"/>
                  </a:cubicBezTo>
                  <a:lnTo>
                    <a:pt x="9019" y="6174"/>
                  </a:lnTo>
                  <a:cubicBezTo>
                    <a:pt x="8633" y="6077"/>
                    <a:pt x="8247" y="5932"/>
                    <a:pt x="7910" y="5788"/>
                  </a:cubicBezTo>
                  <a:cubicBezTo>
                    <a:pt x="6560" y="5257"/>
                    <a:pt x="5402" y="4437"/>
                    <a:pt x="4437" y="3376"/>
                  </a:cubicBezTo>
                  <a:cubicBezTo>
                    <a:pt x="3714" y="2653"/>
                    <a:pt x="3087" y="1881"/>
                    <a:pt x="2557" y="1061"/>
                  </a:cubicBezTo>
                  <a:lnTo>
                    <a:pt x="2460" y="917"/>
                  </a:lnTo>
                  <a:lnTo>
                    <a:pt x="2267" y="676"/>
                  </a:lnTo>
                  <a:cubicBezTo>
                    <a:pt x="2123" y="434"/>
                    <a:pt x="1978" y="193"/>
                    <a:pt x="183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880275" y="3800950"/>
              <a:ext cx="141100" cy="140325"/>
            </a:xfrm>
            <a:custGeom>
              <a:avLst/>
              <a:gdLst/>
              <a:ahLst/>
              <a:cxnLst/>
              <a:rect l="l" t="t" r="r" b="b"/>
              <a:pathLst>
                <a:path w="5644" h="5613" extrusionOk="0">
                  <a:moveTo>
                    <a:pt x="193" y="0"/>
                  </a:moveTo>
                  <a:cubicBezTo>
                    <a:pt x="193" y="0"/>
                    <a:pt x="145" y="241"/>
                    <a:pt x="97" y="724"/>
                  </a:cubicBezTo>
                  <a:cubicBezTo>
                    <a:pt x="1" y="1351"/>
                    <a:pt x="97" y="2026"/>
                    <a:pt x="290" y="2653"/>
                  </a:cubicBezTo>
                  <a:cubicBezTo>
                    <a:pt x="627" y="3617"/>
                    <a:pt x="1303" y="4437"/>
                    <a:pt x="2171" y="4968"/>
                  </a:cubicBezTo>
                  <a:cubicBezTo>
                    <a:pt x="2987" y="5376"/>
                    <a:pt x="3888" y="5612"/>
                    <a:pt x="4809" y="5612"/>
                  </a:cubicBezTo>
                  <a:cubicBezTo>
                    <a:pt x="5086" y="5612"/>
                    <a:pt x="5364" y="5591"/>
                    <a:pt x="5643" y="5547"/>
                  </a:cubicBezTo>
                  <a:lnTo>
                    <a:pt x="5402" y="5498"/>
                  </a:lnTo>
                  <a:cubicBezTo>
                    <a:pt x="5257" y="5498"/>
                    <a:pt x="5016" y="5450"/>
                    <a:pt x="4775" y="5354"/>
                  </a:cubicBezTo>
                  <a:cubicBezTo>
                    <a:pt x="4052" y="5209"/>
                    <a:pt x="3425" y="4920"/>
                    <a:pt x="2798" y="4534"/>
                  </a:cubicBezTo>
                  <a:cubicBezTo>
                    <a:pt x="2605" y="4485"/>
                    <a:pt x="2460" y="4293"/>
                    <a:pt x="2267" y="4196"/>
                  </a:cubicBezTo>
                  <a:cubicBezTo>
                    <a:pt x="2074" y="4100"/>
                    <a:pt x="1930" y="3907"/>
                    <a:pt x="1785" y="3762"/>
                  </a:cubicBezTo>
                  <a:cubicBezTo>
                    <a:pt x="1447" y="3424"/>
                    <a:pt x="1206" y="3039"/>
                    <a:pt x="1013" y="2653"/>
                  </a:cubicBezTo>
                  <a:cubicBezTo>
                    <a:pt x="579" y="1833"/>
                    <a:pt x="338" y="917"/>
                    <a:pt x="19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037025" y="2892825"/>
              <a:ext cx="1967700" cy="1476025"/>
            </a:xfrm>
            <a:custGeom>
              <a:avLst/>
              <a:gdLst/>
              <a:ahLst/>
              <a:cxnLst/>
              <a:rect l="l" t="t" r="r" b="b"/>
              <a:pathLst>
                <a:path w="78708" h="59041" extrusionOk="0">
                  <a:moveTo>
                    <a:pt x="45707" y="1"/>
                  </a:moveTo>
                  <a:cubicBezTo>
                    <a:pt x="39711" y="1"/>
                    <a:pt x="33784" y="765"/>
                    <a:pt x="28262" y="3048"/>
                  </a:cubicBezTo>
                  <a:cubicBezTo>
                    <a:pt x="26959" y="3482"/>
                    <a:pt x="25754" y="4206"/>
                    <a:pt x="24741" y="5074"/>
                  </a:cubicBezTo>
                  <a:cubicBezTo>
                    <a:pt x="24741" y="5074"/>
                    <a:pt x="21269" y="6279"/>
                    <a:pt x="21703" y="7726"/>
                  </a:cubicBezTo>
                  <a:cubicBezTo>
                    <a:pt x="21963" y="8594"/>
                    <a:pt x="22918" y="8768"/>
                    <a:pt x="23640" y="8768"/>
                  </a:cubicBezTo>
                  <a:cubicBezTo>
                    <a:pt x="24122" y="8768"/>
                    <a:pt x="24500" y="8691"/>
                    <a:pt x="24500" y="8691"/>
                  </a:cubicBezTo>
                  <a:lnTo>
                    <a:pt x="24500" y="8691"/>
                  </a:lnTo>
                  <a:cubicBezTo>
                    <a:pt x="24500" y="8691"/>
                    <a:pt x="22233" y="10138"/>
                    <a:pt x="23246" y="11391"/>
                  </a:cubicBezTo>
                  <a:lnTo>
                    <a:pt x="24307" y="12645"/>
                  </a:lnTo>
                  <a:cubicBezTo>
                    <a:pt x="24307" y="12645"/>
                    <a:pt x="20738" y="19060"/>
                    <a:pt x="16301" y="20651"/>
                  </a:cubicBezTo>
                  <a:cubicBezTo>
                    <a:pt x="11816" y="22195"/>
                    <a:pt x="3617" y="25185"/>
                    <a:pt x="1833" y="31117"/>
                  </a:cubicBezTo>
                  <a:cubicBezTo>
                    <a:pt x="0" y="37049"/>
                    <a:pt x="2846" y="52964"/>
                    <a:pt x="4244" y="53928"/>
                  </a:cubicBezTo>
                  <a:cubicBezTo>
                    <a:pt x="4440" y="54061"/>
                    <a:pt x="4617" y="54118"/>
                    <a:pt x="4775" y="54118"/>
                  </a:cubicBezTo>
                  <a:cubicBezTo>
                    <a:pt x="5711" y="54118"/>
                    <a:pt x="6029" y="52144"/>
                    <a:pt x="6029" y="52144"/>
                  </a:cubicBezTo>
                  <a:cubicBezTo>
                    <a:pt x="6029" y="52144"/>
                    <a:pt x="7138" y="57642"/>
                    <a:pt x="8729" y="57787"/>
                  </a:cubicBezTo>
                  <a:cubicBezTo>
                    <a:pt x="8772" y="57789"/>
                    <a:pt x="8814" y="57791"/>
                    <a:pt x="8855" y="57791"/>
                  </a:cubicBezTo>
                  <a:cubicBezTo>
                    <a:pt x="10296" y="57791"/>
                    <a:pt x="10707" y="56195"/>
                    <a:pt x="10707" y="56195"/>
                  </a:cubicBezTo>
                  <a:cubicBezTo>
                    <a:pt x="13697" y="57160"/>
                    <a:pt x="16783" y="58076"/>
                    <a:pt x="19822" y="58751"/>
                  </a:cubicBezTo>
                  <a:cubicBezTo>
                    <a:pt x="20750" y="58948"/>
                    <a:pt x="21664" y="59041"/>
                    <a:pt x="22562" y="59041"/>
                  </a:cubicBezTo>
                  <a:cubicBezTo>
                    <a:pt x="25630" y="59041"/>
                    <a:pt x="28518" y="57959"/>
                    <a:pt x="31203" y="56243"/>
                  </a:cubicBezTo>
                  <a:cubicBezTo>
                    <a:pt x="35785" y="53350"/>
                    <a:pt x="35882" y="50070"/>
                    <a:pt x="36460" y="45055"/>
                  </a:cubicBezTo>
                  <a:cubicBezTo>
                    <a:pt x="46202" y="43994"/>
                    <a:pt x="51314" y="37579"/>
                    <a:pt x="56716" y="30393"/>
                  </a:cubicBezTo>
                  <a:cubicBezTo>
                    <a:pt x="59031" y="27258"/>
                    <a:pt x="59176" y="24220"/>
                    <a:pt x="62841" y="23256"/>
                  </a:cubicBezTo>
                  <a:cubicBezTo>
                    <a:pt x="66217" y="22387"/>
                    <a:pt x="73692" y="21230"/>
                    <a:pt x="76103" y="18722"/>
                  </a:cubicBezTo>
                  <a:cubicBezTo>
                    <a:pt x="78708" y="15973"/>
                    <a:pt x="75959" y="13465"/>
                    <a:pt x="76538" y="9704"/>
                  </a:cubicBezTo>
                  <a:cubicBezTo>
                    <a:pt x="77599" y="2759"/>
                    <a:pt x="69786" y="2373"/>
                    <a:pt x="64770" y="1698"/>
                  </a:cubicBezTo>
                  <a:cubicBezTo>
                    <a:pt x="58613" y="875"/>
                    <a:pt x="52121" y="1"/>
                    <a:pt x="45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116600" y="4074650"/>
              <a:ext cx="357600" cy="271300"/>
            </a:xfrm>
            <a:custGeom>
              <a:avLst/>
              <a:gdLst/>
              <a:ahLst/>
              <a:cxnLst/>
              <a:rect l="l" t="t" r="r" b="b"/>
              <a:pathLst>
                <a:path w="14304" h="10852" extrusionOk="0">
                  <a:moveTo>
                    <a:pt x="2942" y="0"/>
                  </a:moveTo>
                  <a:cubicBezTo>
                    <a:pt x="2942" y="0"/>
                    <a:pt x="2846" y="3135"/>
                    <a:pt x="1206" y="4389"/>
                  </a:cubicBezTo>
                  <a:cubicBezTo>
                    <a:pt x="1078" y="4480"/>
                    <a:pt x="937" y="4523"/>
                    <a:pt x="787" y="4523"/>
                  </a:cubicBezTo>
                  <a:cubicBezTo>
                    <a:pt x="541" y="4523"/>
                    <a:pt x="270" y="4406"/>
                    <a:pt x="0" y="4196"/>
                  </a:cubicBezTo>
                  <a:lnTo>
                    <a:pt x="0" y="4196"/>
                  </a:lnTo>
                  <a:cubicBezTo>
                    <a:pt x="386" y="5546"/>
                    <a:pt x="724" y="6463"/>
                    <a:pt x="1013" y="6607"/>
                  </a:cubicBezTo>
                  <a:cubicBezTo>
                    <a:pt x="1225" y="6753"/>
                    <a:pt x="1414" y="6815"/>
                    <a:pt x="1581" y="6815"/>
                  </a:cubicBezTo>
                  <a:cubicBezTo>
                    <a:pt x="2520" y="6815"/>
                    <a:pt x="2797" y="4871"/>
                    <a:pt x="2797" y="4871"/>
                  </a:cubicBezTo>
                  <a:cubicBezTo>
                    <a:pt x="2797" y="4871"/>
                    <a:pt x="3955" y="10369"/>
                    <a:pt x="5498" y="10465"/>
                  </a:cubicBezTo>
                  <a:cubicBezTo>
                    <a:pt x="5562" y="10471"/>
                    <a:pt x="5623" y="10474"/>
                    <a:pt x="5683" y="10474"/>
                  </a:cubicBezTo>
                  <a:cubicBezTo>
                    <a:pt x="7076" y="10474"/>
                    <a:pt x="7475" y="8922"/>
                    <a:pt x="7475" y="8922"/>
                  </a:cubicBezTo>
                  <a:cubicBezTo>
                    <a:pt x="9694" y="9646"/>
                    <a:pt x="11912" y="10321"/>
                    <a:pt x="14131" y="10851"/>
                  </a:cubicBezTo>
                  <a:cubicBezTo>
                    <a:pt x="14303" y="8135"/>
                    <a:pt x="11393" y="5882"/>
                    <a:pt x="10084" y="5882"/>
                  </a:cubicBezTo>
                  <a:cubicBezTo>
                    <a:pt x="9929" y="5882"/>
                    <a:pt x="9796" y="5914"/>
                    <a:pt x="9694" y="5980"/>
                  </a:cubicBezTo>
                  <a:cubicBezTo>
                    <a:pt x="9576" y="6057"/>
                    <a:pt x="9459" y="6092"/>
                    <a:pt x="9344" y="6092"/>
                  </a:cubicBezTo>
                  <a:cubicBezTo>
                    <a:pt x="8381" y="6092"/>
                    <a:pt x="7572" y="3665"/>
                    <a:pt x="7572" y="3665"/>
                  </a:cubicBezTo>
                  <a:cubicBezTo>
                    <a:pt x="7572" y="3665"/>
                    <a:pt x="7572" y="6897"/>
                    <a:pt x="5787" y="7909"/>
                  </a:cubicBezTo>
                  <a:cubicBezTo>
                    <a:pt x="5689" y="7964"/>
                    <a:pt x="5593" y="7990"/>
                    <a:pt x="5499" y="7990"/>
                  </a:cubicBezTo>
                  <a:cubicBezTo>
                    <a:pt x="3849" y="7990"/>
                    <a:pt x="2942" y="0"/>
                    <a:pt x="2942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60350" y="4313375"/>
              <a:ext cx="1250" cy="2425"/>
            </a:xfrm>
            <a:custGeom>
              <a:avLst/>
              <a:gdLst/>
              <a:ahLst/>
              <a:cxnLst/>
              <a:rect l="l" t="t" r="r" b="b"/>
              <a:pathLst>
                <a:path w="50" h="97" extrusionOk="0">
                  <a:moveTo>
                    <a:pt x="49" y="97"/>
                  </a:moveTo>
                  <a:cubicBezTo>
                    <a:pt x="1" y="48"/>
                    <a:pt x="1" y="0"/>
                    <a:pt x="1" y="0"/>
                  </a:cubicBezTo>
                  <a:cubicBezTo>
                    <a:pt x="1" y="0"/>
                    <a:pt x="1" y="48"/>
                    <a:pt x="49" y="97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567525" y="3023275"/>
              <a:ext cx="164000" cy="94075"/>
            </a:xfrm>
            <a:custGeom>
              <a:avLst/>
              <a:gdLst/>
              <a:ahLst/>
              <a:cxnLst/>
              <a:rect l="l" t="t" r="r" b="b"/>
              <a:pathLst>
                <a:path w="6560" h="3763" extrusionOk="0">
                  <a:moveTo>
                    <a:pt x="2074" y="0"/>
                  </a:moveTo>
                  <a:cubicBezTo>
                    <a:pt x="1785" y="97"/>
                    <a:pt x="1544" y="193"/>
                    <a:pt x="1302" y="338"/>
                  </a:cubicBezTo>
                  <a:cubicBezTo>
                    <a:pt x="868" y="531"/>
                    <a:pt x="531" y="868"/>
                    <a:pt x="241" y="1254"/>
                  </a:cubicBezTo>
                  <a:cubicBezTo>
                    <a:pt x="97" y="1544"/>
                    <a:pt x="0" y="1881"/>
                    <a:pt x="49" y="2219"/>
                  </a:cubicBezTo>
                  <a:cubicBezTo>
                    <a:pt x="97" y="2556"/>
                    <a:pt x="241" y="2894"/>
                    <a:pt x="531" y="3183"/>
                  </a:cubicBezTo>
                  <a:cubicBezTo>
                    <a:pt x="611" y="3264"/>
                    <a:pt x="692" y="3344"/>
                    <a:pt x="772" y="3425"/>
                  </a:cubicBezTo>
                  <a:cubicBezTo>
                    <a:pt x="917" y="3473"/>
                    <a:pt x="1013" y="3569"/>
                    <a:pt x="1158" y="3617"/>
                  </a:cubicBezTo>
                  <a:cubicBezTo>
                    <a:pt x="1399" y="3714"/>
                    <a:pt x="1688" y="3714"/>
                    <a:pt x="1929" y="3762"/>
                  </a:cubicBezTo>
                  <a:cubicBezTo>
                    <a:pt x="2460" y="3762"/>
                    <a:pt x="2990" y="3666"/>
                    <a:pt x="3473" y="3569"/>
                  </a:cubicBezTo>
                  <a:cubicBezTo>
                    <a:pt x="4003" y="3425"/>
                    <a:pt x="4486" y="3280"/>
                    <a:pt x="5016" y="3087"/>
                  </a:cubicBezTo>
                  <a:cubicBezTo>
                    <a:pt x="5498" y="2894"/>
                    <a:pt x="6029" y="2701"/>
                    <a:pt x="6559" y="2508"/>
                  </a:cubicBezTo>
                  <a:lnTo>
                    <a:pt x="6463" y="2508"/>
                  </a:lnTo>
                  <a:lnTo>
                    <a:pt x="6077" y="2556"/>
                  </a:lnTo>
                  <a:cubicBezTo>
                    <a:pt x="5739" y="2605"/>
                    <a:pt x="5305" y="2653"/>
                    <a:pt x="4727" y="2749"/>
                  </a:cubicBezTo>
                  <a:cubicBezTo>
                    <a:pt x="4196" y="2846"/>
                    <a:pt x="3521" y="2942"/>
                    <a:pt x="2846" y="2990"/>
                  </a:cubicBezTo>
                  <a:cubicBezTo>
                    <a:pt x="2677" y="3015"/>
                    <a:pt x="2508" y="3027"/>
                    <a:pt x="2339" y="3027"/>
                  </a:cubicBezTo>
                  <a:cubicBezTo>
                    <a:pt x="2171" y="3027"/>
                    <a:pt x="2002" y="3015"/>
                    <a:pt x="1833" y="2990"/>
                  </a:cubicBezTo>
                  <a:cubicBezTo>
                    <a:pt x="1544" y="2990"/>
                    <a:pt x="1254" y="2894"/>
                    <a:pt x="1061" y="2701"/>
                  </a:cubicBezTo>
                  <a:cubicBezTo>
                    <a:pt x="868" y="2508"/>
                    <a:pt x="772" y="2267"/>
                    <a:pt x="724" y="2026"/>
                  </a:cubicBezTo>
                  <a:cubicBezTo>
                    <a:pt x="724" y="1737"/>
                    <a:pt x="820" y="1447"/>
                    <a:pt x="1013" y="1254"/>
                  </a:cubicBezTo>
                  <a:cubicBezTo>
                    <a:pt x="1158" y="965"/>
                    <a:pt x="1351" y="724"/>
                    <a:pt x="1592" y="531"/>
                  </a:cubicBezTo>
                  <a:cubicBezTo>
                    <a:pt x="1833" y="290"/>
                    <a:pt x="2074" y="97"/>
                    <a:pt x="236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602475" y="3096825"/>
              <a:ext cx="84425" cy="156750"/>
            </a:xfrm>
            <a:custGeom>
              <a:avLst/>
              <a:gdLst/>
              <a:ahLst/>
              <a:cxnLst/>
              <a:rect l="l" t="t" r="r" b="b"/>
              <a:pathLst>
                <a:path w="3377" h="6270" extrusionOk="0">
                  <a:moveTo>
                    <a:pt x="2268" y="0"/>
                  </a:moveTo>
                  <a:lnTo>
                    <a:pt x="2123" y="48"/>
                  </a:lnTo>
                  <a:cubicBezTo>
                    <a:pt x="1930" y="48"/>
                    <a:pt x="1785" y="97"/>
                    <a:pt x="1641" y="193"/>
                  </a:cubicBezTo>
                  <a:cubicBezTo>
                    <a:pt x="1400" y="241"/>
                    <a:pt x="1158" y="386"/>
                    <a:pt x="917" y="531"/>
                  </a:cubicBezTo>
                  <a:cubicBezTo>
                    <a:pt x="580" y="724"/>
                    <a:pt x="339" y="1061"/>
                    <a:pt x="194" y="1399"/>
                  </a:cubicBezTo>
                  <a:cubicBezTo>
                    <a:pt x="1" y="1881"/>
                    <a:pt x="1" y="2363"/>
                    <a:pt x="194" y="2846"/>
                  </a:cubicBezTo>
                  <a:cubicBezTo>
                    <a:pt x="387" y="3280"/>
                    <a:pt x="628" y="3714"/>
                    <a:pt x="965" y="4100"/>
                  </a:cubicBezTo>
                  <a:cubicBezTo>
                    <a:pt x="1689" y="4919"/>
                    <a:pt x="2509" y="5643"/>
                    <a:pt x="3377" y="6270"/>
                  </a:cubicBezTo>
                  <a:cubicBezTo>
                    <a:pt x="3232" y="6029"/>
                    <a:pt x="3088" y="5788"/>
                    <a:pt x="2895" y="5595"/>
                  </a:cubicBezTo>
                  <a:cubicBezTo>
                    <a:pt x="2605" y="5161"/>
                    <a:pt x="2123" y="4582"/>
                    <a:pt x="1641" y="3955"/>
                  </a:cubicBezTo>
                  <a:cubicBezTo>
                    <a:pt x="1207" y="3280"/>
                    <a:pt x="676" y="2508"/>
                    <a:pt x="724" y="1785"/>
                  </a:cubicBezTo>
                  <a:cubicBezTo>
                    <a:pt x="821" y="1399"/>
                    <a:pt x="965" y="1061"/>
                    <a:pt x="1303" y="820"/>
                  </a:cubicBezTo>
                  <a:cubicBezTo>
                    <a:pt x="1592" y="483"/>
                    <a:pt x="1930" y="241"/>
                    <a:pt x="2268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3260800" y="3335050"/>
              <a:ext cx="104925" cy="104200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1611" y="0"/>
                  </a:moveTo>
                  <a:cubicBezTo>
                    <a:pt x="1426" y="0"/>
                    <a:pt x="1232" y="34"/>
                    <a:pt x="1061" y="69"/>
                  </a:cubicBezTo>
                  <a:cubicBezTo>
                    <a:pt x="917" y="69"/>
                    <a:pt x="772" y="165"/>
                    <a:pt x="724" y="261"/>
                  </a:cubicBezTo>
                  <a:cubicBezTo>
                    <a:pt x="675" y="358"/>
                    <a:pt x="627" y="454"/>
                    <a:pt x="627" y="551"/>
                  </a:cubicBezTo>
                  <a:lnTo>
                    <a:pt x="627" y="551"/>
                  </a:lnTo>
                  <a:cubicBezTo>
                    <a:pt x="627" y="551"/>
                    <a:pt x="627" y="257"/>
                    <a:pt x="1019" y="257"/>
                  </a:cubicBezTo>
                  <a:cubicBezTo>
                    <a:pt x="1047" y="257"/>
                    <a:pt x="1077" y="258"/>
                    <a:pt x="1110" y="261"/>
                  </a:cubicBezTo>
                  <a:cubicBezTo>
                    <a:pt x="1447" y="310"/>
                    <a:pt x="1736" y="358"/>
                    <a:pt x="2026" y="503"/>
                  </a:cubicBezTo>
                  <a:cubicBezTo>
                    <a:pt x="2171" y="503"/>
                    <a:pt x="2315" y="599"/>
                    <a:pt x="2460" y="647"/>
                  </a:cubicBezTo>
                  <a:cubicBezTo>
                    <a:pt x="2460" y="647"/>
                    <a:pt x="2508" y="647"/>
                    <a:pt x="2460" y="696"/>
                  </a:cubicBezTo>
                  <a:lnTo>
                    <a:pt x="2315" y="696"/>
                  </a:lnTo>
                  <a:lnTo>
                    <a:pt x="2122" y="888"/>
                  </a:lnTo>
                  <a:lnTo>
                    <a:pt x="1881" y="1033"/>
                  </a:lnTo>
                  <a:lnTo>
                    <a:pt x="1736" y="1130"/>
                  </a:lnTo>
                  <a:lnTo>
                    <a:pt x="1495" y="1274"/>
                  </a:lnTo>
                  <a:lnTo>
                    <a:pt x="1351" y="1323"/>
                  </a:lnTo>
                  <a:lnTo>
                    <a:pt x="1110" y="1371"/>
                  </a:lnTo>
                  <a:lnTo>
                    <a:pt x="724" y="1515"/>
                  </a:lnTo>
                  <a:lnTo>
                    <a:pt x="0" y="1757"/>
                  </a:lnTo>
                  <a:lnTo>
                    <a:pt x="1110" y="2094"/>
                  </a:lnTo>
                  <a:cubicBezTo>
                    <a:pt x="1351" y="2142"/>
                    <a:pt x="1544" y="2239"/>
                    <a:pt x="1736" y="2287"/>
                  </a:cubicBezTo>
                  <a:lnTo>
                    <a:pt x="1881" y="2335"/>
                  </a:lnTo>
                  <a:lnTo>
                    <a:pt x="1929" y="2384"/>
                  </a:lnTo>
                  <a:lnTo>
                    <a:pt x="2074" y="2432"/>
                  </a:lnTo>
                  <a:cubicBezTo>
                    <a:pt x="2219" y="2528"/>
                    <a:pt x="2412" y="2625"/>
                    <a:pt x="2605" y="2673"/>
                  </a:cubicBezTo>
                  <a:lnTo>
                    <a:pt x="2894" y="2818"/>
                  </a:lnTo>
                  <a:lnTo>
                    <a:pt x="3039" y="2866"/>
                  </a:lnTo>
                  <a:lnTo>
                    <a:pt x="3135" y="2866"/>
                  </a:lnTo>
                  <a:lnTo>
                    <a:pt x="3135" y="2914"/>
                  </a:lnTo>
                  <a:lnTo>
                    <a:pt x="3135" y="3010"/>
                  </a:lnTo>
                  <a:lnTo>
                    <a:pt x="3135" y="3059"/>
                  </a:lnTo>
                  <a:lnTo>
                    <a:pt x="3087" y="3107"/>
                  </a:lnTo>
                  <a:cubicBezTo>
                    <a:pt x="2990" y="3300"/>
                    <a:pt x="2894" y="3445"/>
                    <a:pt x="2749" y="3541"/>
                  </a:cubicBezTo>
                  <a:cubicBezTo>
                    <a:pt x="2363" y="3782"/>
                    <a:pt x="1929" y="4023"/>
                    <a:pt x="1544" y="4168"/>
                  </a:cubicBezTo>
                  <a:lnTo>
                    <a:pt x="1929" y="4071"/>
                  </a:lnTo>
                  <a:cubicBezTo>
                    <a:pt x="2315" y="4023"/>
                    <a:pt x="2701" y="3927"/>
                    <a:pt x="3039" y="3734"/>
                  </a:cubicBezTo>
                  <a:cubicBezTo>
                    <a:pt x="3135" y="3637"/>
                    <a:pt x="3232" y="3541"/>
                    <a:pt x="3328" y="3445"/>
                  </a:cubicBezTo>
                  <a:lnTo>
                    <a:pt x="3473" y="3348"/>
                  </a:lnTo>
                  <a:cubicBezTo>
                    <a:pt x="3521" y="3252"/>
                    <a:pt x="3569" y="3155"/>
                    <a:pt x="3617" y="3059"/>
                  </a:cubicBezTo>
                  <a:cubicBezTo>
                    <a:pt x="3666" y="2962"/>
                    <a:pt x="3714" y="2866"/>
                    <a:pt x="3762" y="2769"/>
                  </a:cubicBezTo>
                  <a:lnTo>
                    <a:pt x="3762" y="2721"/>
                  </a:lnTo>
                  <a:lnTo>
                    <a:pt x="3666" y="2673"/>
                  </a:lnTo>
                  <a:lnTo>
                    <a:pt x="3521" y="2576"/>
                  </a:lnTo>
                  <a:lnTo>
                    <a:pt x="3232" y="2384"/>
                  </a:lnTo>
                  <a:lnTo>
                    <a:pt x="3039" y="2287"/>
                  </a:lnTo>
                  <a:cubicBezTo>
                    <a:pt x="2749" y="2142"/>
                    <a:pt x="2508" y="1949"/>
                    <a:pt x="2171" y="1805"/>
                  </a:cubicBezTo>
                  <a:cubicBezTo>
                    <a:pt x="2122" y="1781"/>
                    <a:pt x="2110" y="1781"/>
                    <a:pt x="2110" y="1781"/>
                  </a:cubicBezTo>
                  <a:cubicBezTo>
                    <a:pt x="2110" y="1781"/>
                    <a:pt x="2122" y="1781"/>
                    <a:pt x="2122" y="1757"/>
                  </a:cubicBezTo>
                  <a:lnTo>
                    <a:pt x="2219" y="1708"/>
                  </a:lnTo>
                  <a:lnTo>
                    <a:pt x="2460" y="1564"/>
                  </a:lnTo>
                  <a:lnTo>
                    <a:pt x="2701" y="1371"/>
                  </a:lnTo>
                  <a:lnTo>
                    <a:pt x="2797" y="1274"/>
                  </a:lnTo>
                  <a:lnTo>
                    <a:pt x="3039" y="1130"/>
                  </a:lnTo>
                  <a:cubicBezTo>
                    <a:pt x="3424" y="888"/>
                    <a:pt x="3810" y="696"/>
                    <a:pt x="4196" y="503"/>
                  </a:cubicBezTo>
                  <a:cubicBezTo>
                    <a:pt x="4100" y="454"/>
                    <a:pt x="3955" y="454"/>
                    <a:pt x="3810" y="406"/>
                  </a:cubicBezTo>
                  <a:lnTo>
                    <a:pt x="3473" y="310"/>
                  </a:lnTo>
                  <a:lnTo>
                    <a:pt x="2701" y="165"/>
                  </a:lnTo>
                  <a:lnTo>
                    <a:pt x="2556" y="117"/>
                  </a:lnTo>
                  <a:lnTo>
                    <a:pt x="2460" y="117"/>
                  </a:lnTo>
                  <a:lnTo>
                    <a:pt x="2267" y="69"/>
                  </a:lnTo>
                  <a:lnTo>
                    <a:pt x="1833" y="20"/>
                  </a:lnTo>
                  <a:cubicBezTo>
                    <a:pt x="1762" y="6"/>
                    <a:pt x="1688" y="0"/>
                    <a:pt x="1611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2297450" y="3494700"/>
              <a:ext cx="165200" cy="119550"/>
            </a:xfrm>
            <a:custGeom>
              <a:avLst/>
              <a:gdLst/>
              <a:ahLst/>
              <a:cxnLst/>
              <a:rect l="l" t="t" r="r" b="b"/>
              <a:pathLst>
                <a:path w="6608" h="4782" extrusionOk="0">
                  <a:moveTo>
                    <a:pt x="6077" y="0"/>
                  </a:moveTo>
                  <a:cubicBezTo>
                    <a:pt x="5739" y="49"/>
                    <a:pt x="5402" y="97"/>
                    <a:pt x="5112" y="193"/>
                  </a:cubicBezTo>
                  <a:cubicBezTo>
                    <a:pt x="4582" y="338"/>
                    <a:pt x="4100" y="579"/>
                    <a:pt x="3666" y="917"/>
                  </a:cubicBezTo>
                  <a:cubicBezTo>
                    <a:pt x="3473" y="1013"/>
                    <a:pt x="3376" y="1158"/>
                    <a:pt x="3232" y="1303"/>
                  </a:cubicBezTo>
                  <a:cubicBezTo>
                    <a:pt x="3183" y="1399"/>
                    <a:pt x="3135" y="1544"/>
                    <a:pt x="3087" y="1640"/>
                  </a:cubicBezTo>
                  <a:cubicBezTo>
                    <a:pt x="3087" y="1833"/>
                    <a:pt x="3135" y="1978"/>
                    <a:pt x="3183" y="2122"/>
                  </a:cubicBezTo>
                  <a:cubicBezTo>
                    <a:pt x="3187" y="2126"/>
                    <a:pt x="3191" y="2130"/>
                    <a:pt x="3195" y="2134"/>
                  </a:cubicBezTo>
                  <a:lnTo>
                    <a:pt x="3195" y="2134"/>
                  </a:lnTo>
                  <a:cubicBezTo>
                    <a:pt x="2489" y="2232"/>
                    <a:pt x="1789" y="2388"/>
                    <a:pt x="1110" y="2605"/>
                  </a:cubicBezTo>
                  <a:lnTo>
                    <a:pt x="676" y="2798"/>
                  </a:lnTo>
                  <a:cubicBezTo>
                    <a:pt x="627" y="2846"/>
                    <a:pt x="531" y="2846"/>
                    <a:pt x="483" y="2894"/>
                  </a:cubicBezTo>
                  <a:lnTo>
                    <a:pt x="145" y="3087"/>
                  </a:lnTo>
                  <a:lnTo>
                    <a:pt x="0" y="3183"/>
                  </a:lnTo>
                  <a:lnTo>
                    <a:pt x="0" y="3232"/>
                  </a:lnTo>
                  <a:lnTo>
                    <a:pt x="0" y="3280"/>
                  </a:lnTo>
                  <a:lnTo>
                    <a:pt x="49" y="3328"/>
                  </a:lnTo>
                  <a:lnTo>
                    <a:pt x="193" y="3666"/>
                  </a:lnTo>
                  <a:cubicBezTo>
                    <a:pt x="290" y="3859"/>
                    <a:pt x="386" y="4003"/>
                    <a:pt x="531" y="4100"/>
                  </a:cubicBezTo>
                  <a:cubicBezTo>
                    <a:pt x="973" y="4542"/>
                    <a:pt x="1576" y="4781"/>
                    <a:pt x="2194" y="4781"/>
                  </a:cubicBezTo>
                  <a:cubicBezTo>
                    <a:pt x="2250" y="4781"/>
                    <a:pt x="2307" y="4779"/>
                    <a:pt x="2363" y="4775"/>
                  </a:cubicBezTo>
                  <a:lnTo>
                    <a:pt x="2219" y="4727"/>
                  </a:lnTo>
                  <a:cubicBezTo>
                    <a:pt x="2074" y="4679"/>
                    <a:pt x="1978" y="4679"/>
                    <a:pt x="1833" y="4582"/>
                  </a:cubicBezTo>
                  <a:cubicBezTo>
                    <a:pt x="1351" y="4437"/>
                    <a:pt x="965" y="4100"/>
                    <a:pt x="676" y="3714"/>
                  </a:cubicBezTo>
                  <a:lnTo>
                    <a:pt x="579" y="3521"/>
                  </a:lnTo>
                  <a:lnTo>
                    <a:pt x="579" y="3425"/>
                  </a:lnTo>
                  <a:lnTo>
                    <a:pt x="676" y="3425"/>
                  </a:lnTo>
                  <a:lnTo>
                    <a:pt x="820" y="3376"/>
                  </a:lnTo>
                  <a:cubicBezTo>
                    <a:pt x="965" y="3280"/>
                    <a:pt x="1158" y="3232"/>
                    <a:pt x="1351" y="3183"/>
                  </a:cubicBezTo>
                  <a:lnTo>
                    <a:pt x="1929" y="3039"/>
                  </a:lnTo>
                  <a:cubicBezTo>
                    <a:pt x="2749" y="2894"/>
                    <a:pt x="3617" y="2846"/>
                    <a:pt x="4534" y="2749"/>
                  </a:cubicBezTo>
                  <a:lnTo>
                    <a:pt x="6608" y="2460"/>
                  </a:lnTo>
                  <a:lnTo>
                    <a:pt x="4534" y="2026"/>
                  </a:lnTo>
                  <a:cubicBezTo>
                    <a:pt x="4389" y="2026"/>
                    <a:pt x="4196" y="1978"/>
                    <a:pt x="4003" y="1881"/>
                  </a:cubicBezTo>
                  <a:cubicBezTo>
                    <a:pt x="3955" y="1881"/>
                    <a:pt x="3907" y="1833"/>
                    <a:pt x="3859" y="1785"/>
                  </a:cubicBezTo>
                  <a:cubicBezTo>
                    <a:pt x="3810" y="1785"/>
                    <a:pt x="3859" y="1785"/>
                    <a:pt x="3810" y="1737"/>
                  </a:cubicBezTo>
                  <a:cubicBezTo>
                    <a:pt x="3762" y="1737"/>
                    <a:pt x="3859" y="1592"/>
                    <a:pt x="4003" y="1447"/>
                  </a:cubicBezTo>
                  <a:cubicBezTo>
                    <a:pt x="4148" y="1303"/>
                    <a:pt x="4293" y="1206"/>
                    <a:pt x="4437" y="1061"/>
                  </a:cubicBezTo>
                  <a:cubicBezTo>
                    <a:pt x="4775" y="869"/>
                    <a:pt x="5112" y="676"/>
                    <a:pt x="5450" y="483"/>
                  </a:cubicBezTo>
                  <a:cubicBezTo>
                    <a:pt x="5739" y="290"/>
                    <a:pt x="6125" y="145"/>
                    <a:pt x="646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2051475" y="3605625"/>
              <a:ext cx="144725" cy="645975"/>
            </a:xfrm>
            <a:custGeom>
              <a:avLst/>
              <a:gdLst/>
              <a:ahLst/>
              <a:cxnLst/>
              <a:rect l="l" t="t" r="r" b="b"/>
              <a:pathLst>
                <a:path w="5789" h="25839" extrusionOk="0">
                  <a:moveTo>
                    <a:pt x="2509" y="0"/>
                  </a:moveTo>
                  <a:lnTo>
                    <a:pt x="2219" y="386"/>
                  </a:lnTo>
                  <a:cubicBezTo>
                    <a:pt x="2123" y="531"/>
                    <a:pt x="2026" y="676"/>
                    <a:pt x="1882" y="917"/>
                  </a:cubicBezTo>
                  <a:lnTo>
                    <a:pt x="1496" y="1592"/>
                  </a:lnTo>
                  <a:cubicBezTo>
                    <a:pt x="724" y="3183"/>
                    <a:pt x="242" y="4920"/>
                    <a:pt x="194" y="6704"/>
                  </a:cubicBezTo>
                  <a:cubicBezTo>
                    <a:pt x="1" y="8923"/>
                    <a:pt x="338" y="11623"/>
                    <a:pt x="628" y="14565"/>
                  </a:cubicBezTo>
                  <a:cubicBezTo>
                    <a:pt x="773" y="16060"/>
                    <a:pt x="917" y="17652"/>
                    <a:pt x="1207" y="19292"/>
                  </a:cubicBezTo>
                  <a:cubicBezTo>
                    <a:pt x="1303" y="20111"/>
                    <a:pt x="1496" y="20980"/>
                    <a:pt x="1737" y="21799"/>
                  </a:cubicBezTo>
                  <a:cubicBezTo>
                    <a:pt x="1978" y="22667"/>
                    <a:pt x="2316" y="23487"/>
                    <a:pt x="2798" y="24259"/>
                  </a:cubicBezTo>
                  <a:cubicBezTo>
                    <a:pt x="3039" y="24741"/>
                    <a:pt x="3377" y="25175"/>
                    <a:pt x="3811" y="25561"/>
                  </a:cubicBezTo>
                  <a:cubicBezTo>
                    <a:pt x="3907" y="25658"/>
                    <a:pt x="4052" y="25754"/>
                    <a:pt x="4197" y="25802"/>
                  </a:cubicBezTo>
                  <a:cubicBezTo>
                    <a:pt x="4269" y="25826"/>
                    <a:pt x="4341" y="25838"/>
                    <a:pt x="4420" y="25838"/>
                  </a:cubicBezTo>
                  <a:cubicBezTo>
                    <a:pt x="4498" y="25838"/>
                    <a:pt x="4582" y="25826"/>
                    <a:pt x="4679" y="25802"/>
                  </a:cubicBezTo>
                  <a:cubicBezTo>
                    <a:pt x="4920" y="25658"/>
                    <a:pt x="5161" y="25465"/>
                    <a:pt x="5258" y="25175"/>
                  </a:cubicBezTo>
                  <a:cubicBezTo>
                    <a:pt x="5499" y="24645"/>
                    <a:pt x="5595" y="24114"/>
                    <a:pt x="5692" y="23584"/>
                  </a:cubicBezTo>
                  <a:cubicBezTo>
                    <a:pt x="5740" y="23005"/>
                    <a:pt x="5788" y="22475"/>
                    <a:pt x="5788" y="21896"/>
                  </a:cubicBezTo>
                  <a:lnTo>
                    <a:pt x="5788" y="21896"/>
                  </a:lnTo>
                  <a:cubicBezTo>
                    <a:pt x="5788" y="21898"/>
                    <a:pt x="5788" y="22090"/>
                    <a:pt x="5740" y="22378"/>
                  </a:cubicBezTo>
                  <a:cubicBezTo>
                    <a:pt x="5692" y="22667"/>
                    <a:pt x="5644" y="23102"/>
                    <a:pt x="5499" y="23680"/>
                  </a:cubicBezTo>
                  <a:cubicBezTo>
                    <a:pt x="5451" y="23970"/>
                    <a:pt x="5354" y="24259"/>
                    <a:pt x="5258" y="24548"/>
                  </a:cubicBezTo>
                  <a:cubicBezTo>
                    <a:pt x="5161" y="24886"/>
                    <a:pt x="4968" y="25175"/>
                    <a:pt x="4727" y="25416"/>
                  </a:cubicBezTo>
                  <a:cubicBezTo>
                    <a:pt x="4657" y="25487"/>
                    <a:pt x="4560" y="25532"/>
                    <a:pt x="4457" y="25532"/>
                  </a:cubicBezTo>
                  <a:cubicBezTo>
                    <a:pt x="4419" y="25532"/>
                    <a:pt x="4380" y="25526"/>
                    <a:pt x="4341" y="25513"/>
                  </a:cubicBezTo>
                  <a:cubicBezTo>
                    <a:pt x="4148" y="25416"/>
                    <a:pt x="4004" y="25320"/>
                    <a:pt x="3907" y="25175"/>
                  </a:cubicBezTo>
                  <a:cubicBezTo>
                    <a:pt x="3618" y="24838"/>
                    <a:pt x="3377" y="24452"/>
                    <a:pt x="3184" y="24018"/>
                  </a:cubicBezTo>
                  <a:cubicBezTo>
                    <a:pt x="2412" y="22667"/>
                    <a:pt x="2026" y="20738"/>
                    <a:pt x="1785" y="18761"/>
                  </a:cubicBezTo>
                  <a:cubicBezTo>
                    <a:pt x="1641" y="17748"/>
                    <a:pt x="1544" y="16687"/>
                    <a:pt x="1448" y="15626"/>
                  </a:cubicBezTo>
                  <a:cubicBezTo>
                    <a:pt x="1351" y="14565"/>
                    <a:pt x="1255" y="13504"/>
                    <a:pt x="1158" y="12395"/>
                  </a:cubicBezTo>
                  <a:cubicBezTo>
                    <a:pt x="821" y="10225"/>
                    <a:pt x="724" y="8006"/>
                    <a:pt x="821" y="5836"/>
                  </a:cubicBezTo>
                  <a:cubicBezTo>
                    <a:pt x="869" y="4775"/>
                    <a:pt x="1014" y="3762"/>
                    <a:pt x="1351" y="2749"/>
                  </a:cubicBezTo>
                  <a:cubicBezTo>
                    <a:pt x="1592" y="1785"/>
                    <a:pt x="2026" y="868"/>
                    <a:pt x="2509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2202200" y="4237400"/>
              <a:ext cx="123000" cy="112150"/>
            </a:xfrm>
            <a:custGeom>
              <a:avLst/>
              <a:gdLst/>
              <a:ahLst/>
              <a:cxnLst/>
              <a:rect l="l" t="t" r="r" b="b"/>
              <a:pathLst>
                <a:path w="4920" h="4486" extrusionOk="0">
                  <a:moveTo>
                    <a:pt x="0" y="1"/>
                  </a:moveTo>
                  <a:cubicBezTo>
                    <a:pt x="0" y="242"/>
                    <a:pt x="0" y="531"/>
                    <a:pt x="0" y="772"/>
                  </a:cubicBezTo>
                  <a:cubicBezTo>
                    <a:pt x="97" y="1544"/>
                    <a:pt x="241" y="2267"/>
                    <a:pt x="579" y="2943"/>
                  </a:cubicBezTo>
                  <a:cubicBezTo>
                    <a:pt x="676" y="3136"/>
                    <a:pt x="772" y="3377"/>
                    <a:pt x="917" y="3618"/>
                  </a:cubicBezTo>
                  <a:cubicBezTo>
                    <a:pt x="1061" y="3859"/>
                    <a:pt x="1302" y="4052"/>
                    <a:pt x="1544" y="4245"/>
                  </a:cubicBezTo>
                  <a:cubicBezTo>
                    <a:pt x="1688" y="4341"/>
                    <a:pt x="1833" y="4390"/>
                    <a:pt x="2026" y="4438"/>
                  </a:cubicBezTo>
                  <a:cubicBezTo>
                    <a:pt x="2171" y="4486"/>
                    <a:pt x="2363" y="4486"/>
                    <a:pt x="2508" y="4486"/>
                  </a:cubicBezTo>
                  <a:cubicBezTo>
                    <a:pt x="2894" y="4438"/>
                    <a:pt x="3232" y="4293"/>
                    <a:pt x="3521" y="4052"/>
                  </a:cubicBezTo>
                  <a:cubicBezTo>
                    <a:pt x="3762" y="3811"/>
                    <a:pt x="4003" y="3521"/>
                    <a:pt x="4100" y="3184"/>
                  </a:cubicBezTo>
                  <a:cubicBezTo>
                    <a:pt x="4244" y="2894"/>
                    <a:pt x="4341" y="2557"/>
                    <a:pt x="4437" y="2267"/>
                  </a:cubicBezTo>
                  <a:cubicBezTo>
                    <a:pt x="4582" y="1592"/>
                    <a:pt x="4678" y="917"/>
                    <a:pt x="4920" y="290"/>
                  </a:cubicBezTo>
                  <a:lnTo>
                    <a:pt x="4920" y="290"/>
                  </a:lnTo>
                  <a:lnTo>
                    <a:pt x="4775" y="483"/>
                  </a:lnTo>
                  <a:cubicBezTo>
                    <a:pt x="4630" y="724"/>
                    <a:pt x="4534" y="965"/>
                    <a:pt x="4437" y="1158"/>
                  </a:cubicBezTo>
                  <a:lnTo>
                    <a:pt x="3955" y="2219"/>
                  </a:lnTo>
                  <a:cubicBezTo>
                    <a:pt x="3810" y="2605"/>
                    <a:pt x="3569" y="2991"/>
                    <a:pt x="3328" y="3329"/>
                  </a:cubicBezTo>
                  <a:cubicBezTo>
                    <a:pt x="3183" y="3473"/>
                    <a:pt x="3039" y="3618"/>
                    <a:pt x="2846" y="3714"/>
                  </a:cubicBezTo>
                  <a:cubicBezTo>
                    <a:pt x="2749" y="3714"/>
                    <a:pt x="2653" y="3763"/>
                    <a:pt x="2556" y="3763"/>
                  </a:cubicBezTo>
                  <a:lnTo>
                    <a:pt x="2267" y="3763"/>
                  </a:lnTo>
                  <a:cubicBezTo>
                    <a:pt x="1881" y="3714"/>
                    <a:pt x="1544" y="3329"/>
                    <a:pt x="1254" y="2894"/>
                  </a:cubicBezTo>
                  <a:cubicBezTo>
                    <a:pt x="1013" y="2412"/>
                    <a:pt x="772" y="1930"/>
                    <a:pt x="531" y="1448"/>
                  </a:cubicBezTo>
                  <a:cubicBezTo>
                    <a:pt x="338" y="965"/>
                    <a:pt x="145" y="483"/>
                    <a:pt x="0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2911500" y="3957500"/>
              <a:ext cx="9325" cy="9850"/>
            </a:xfrm>
            <a:custGeom>
              <a:avLst/>
              <a:gdLst/>
              <a:ahLst/>
              <a:cxnLst/>
              <a:rect l="l" t="t" r="r" b="b"/>
              <a:pathLst>
                <a:path w="373" h="394" extrusionOk="0">
                  <a:moveTo>
                    <a:pt x="7" y="0"/>
                  </a:moveTo>
                  <a:cubicBezTo>
                    <a:pt x="1" y="0"/>
                    <a:pt x="9" y="18"/>
                    <a:pt x="34" y="56"/>
                  </a:cubicBezTo>
                  <a:cubicBezTo>
                    <a:pt x="83" y="201"/>
                    <a:pt x="179" y="346"/>
                    <a:pt x="372" y="394"/>
                  </a:cubicBezTo>
                  <a:cubicBezTo>
                    <a:pt x="158" y="144"/>
                    <a:pt x="24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870150" y="3452500"/>
              <a:ext cx="719825" cy="564300"/>
            </a:xfrm>
            <a:custGeom>
              <a:avLst/>
              <a:gdLst/>
              <a:ahLst/>
              <a:cxnLst/>
              <a:rect l="l" t="t" r="r" b="b"/>
              <a:pathLst>
                <a:path w="28793" h="22572" extrusionOk="0">
                  <a:moveTo>
                    <a:pt x="22764" y="0"/>
                  </a:moveTo>
                  <a:cubicBezTo>
                    <a:pt x="22764" y="0"/>
                    <a:pt x="22764" y="1833"/>
                    <a:pt x="20883" y="4341"/>
                  </a:cubicBezTo>
                  <a:cubicBezTo>
                    <a:pt x="18954" y="6897"/>
                    <a:pt x="12347" y="7620"/>
                    <a:pt x="12347" y="7620"/>
                  </a:cubicBezTo>
                  <a:cubicBezTo>
                    <a:pt x="12347" y="7620"/>
                    <a:pt x="12974" y="8392"/>
                    <a:pt x="13697" y="9308"/>
                  </a:cubicBezTo>
                  <a:cubicBezTo>
                    <a:pt x="13982" y="9695"/>
                    <a:pt x="13537" y="9807"/>
                    <a:pt x="12926" y="9807"/>
                  </a:cubicBezTo>
                  <a:cubicBezTo>
                    <a:pt x="12091" y="9807"/>
                    <a:pt x="10948" y="9598"/>
                    <a:pt x="10948" y="9598"/>
                  </a:cubicBezTo>
                  <a:lnTo>
                    <a:pt x="10948" y="9598"/>
                  </a:lnTo>
                  <a:cubicBezTo>
                    <a:pt x="10948" y="9598"/>
                    <a:pt x="11961" y="10225"/>
                    <a:pt x="11527" y="12443"/>
                  </a:cubicBezTo>
                  <a:cubicBezTo>
                    <a:pt x="11198" y="14333"/>
                    <a:pt x="5410" y="14473"/>
                    <a:pt x="3702" y="14473"/>
                  </a:cubicBezTo>
                  <a:cubicBezTo>
                    <a:pt x="3405" y="14473"/>
                    <a:pt x="3232" y="14469"/>
                    <a:pt x="3232" y="14469"/>
                  </a:cubicBezTo>
                  <a:lnTo>
                    <a:pt x="3232" y="14469"/>
                  </a:lnTo>
                  <a:cubicBezTo>
                    <a:pt x="3232" y="14469"/>
                    <a:pt x="5595" y="15385"/>
                    <a:pt x="5788" y="16591"/>
                  </a:cubicBezTo>
                  <a:cubicBezTo>
                    <a:pt x="5883" y="17183"/>
                    <a:pt x="4618" y="17345"/>
                    <a:pt x="3242" y="17345"/>
                  </a:cubicBezTo>
                  <a:cubicBezTo>
                    <a:pt x="1816" y="17345"/>
                    <a:pt x="271" y="17170"/>
                    <a:pt x="0" y="17121"/>
                  </a:cubicBezTo>
                  <a:lnTo>
                    <a:pt x="0" y="17121"/>
                  </a:lnTo>
                  <a:cubicBezTo>
                    <a:pt x="1" y="17121"/>
                    <a:pt x="2653" y="18520"/>
                    <a:pt x="2749" y="19533"/>
                  </a:cubicBezTo>
                  <a:cubicBezTo>
                    <a:pt x="2833" y="20163"/>
                    <a:pt x="2515" y="20573"/>
                    <a:pt x="2177" y="20573"/>
                  </a:cubicBezTo>
                  <a:cubicBezTo>
                    <a:pt x="2127" y="20573"/>
                    <a:pt x="2076" y="20564"/>
                    <a:pt x="2026" y="20546"/>
                  </a:cubicBezTo>
                  <a:lnTo>
                    <a:pt x="2026" y="20546"/>
                  </a:lnTo>
                  <a:cubicBezTo>
                    <a:pt x="2412" y="21028"/>
                    <a:pt x="3039" y="21848"/>
                    <a:pt x="3618" y="22571"/>
                  </a:cubicBezTo>
                  <a:cubicBezTo>
                    <a:pt x="13070" y="21365"/>
                    <a:pt x="18086" y="15048"/>
                    <a:pt x="23391" y="8006"/>
                  </a:cubicBezTo>
                  <a:cubicBezTo>
                    <a:pt x="25513" y="5064"/>
                    <a:pt x="25802" y="2267"/>
                    <a:pt x="28792" y="1110"/>
                  </a:cubicBezTo>
                  <a:cubicBezTo>
                    <a:pt x="26526" y="627"/>
                    <a:pt x="22764" y="0"/>
                    <a:pt x="22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128725" y="1792200"/>
              <a:ext cx="1070600" cy="415475"/>
            </a:xfrm>
            <a:custGeom>
              <a:avLst/>
              <a:gdLst/>
              <a:ahLst/>
              <a:cxnLst/>
              <a:rect l="l" t="t" r="r" b="b"/>
              <a:pathLst>
                <a:path w="42824" h="16619" extrusionOk="0">
                  <a:moveTo>
                    <a:pt x="40292" y="1"/>
                  </a:moveTo>
                  <a:cubicBezTo>
                    <a:pt x="33915" y="1"/>
                    <a:pt x="17031" y="803"/>
                    <a:pt x="7617" y="8828"/>
                  </a:cubicBezTo>
                  <a:cubicBezTo>
                    <a:pt x="0" y="15353"/>
                    <a:pt x="5577" y="16619"/>
                    <a:pt x="11049" y="16619"/>
                  </a:cubicBezTo>
                  <a:cubicBezTo>
                    <a:pt x="14515" y="16619"/>
                    <a:pt x="17938" y="16111"/>
                    <a:pt x="17938" y="16111"/>
                  </a:cubicBezTo>
                  <a:lnTo>
                    <a:pt x="42824" y="51"/>
                  </a:lnTo>
                  <a:cubicBezTo>
                    <a:pt x="42824" y="51"/>
                    <a:pt x="41886" y="1"/>
                    <a:pt x="40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2225100" y="1792250"/>
              <a:ext cx="975425" cy="413575"/>
            </a:xfrm>
            <a:custGeom>
              <a:avLst/>
              <a:gdLst/>
              <a:ahLst/>
              <a:cxnLst/>
              <a:rect l="l" t="t" r="r" b="b"/>
              <a:pathLst>
                <a:path w="39017" h="16543" extrusionOk="0">
                  <a:moveTo>
                    <a:pt x="35834" y="1"/>
                  </a:moveTo>
                  <a:cubicBezTo>
                    <a:pt x="31686" y="1"/>
                    <a:pt x="27490" y="338"/>
                    <a:pt x="23391" y="1013"/>
                  </a:cubicBezTo>
                  <a:cubicBezTo>
                    <a:pt x="25417" y="2123"/>
                    <a:pt x="23439" y="4920"/>
                    <a:pt x="21703" y="6270"/>
                  </a:cubicBezTo>
                  <a:cubicBezTo>
                    <a:pt x="20546" y="7042"/>
                    <a:pt x="19388" y="7669"/>
                    <a:pt x="18134" y="8199"/>
                  </a:cubicBezTo>
                  <a:cubicBezTo>
                    <a:pt x="14565" y="9839"/>
                    <a:pt x="10032" y="11672"/>
                    <a:pt x="6077" y="11672"/>
                  </a:cubicBezTo>
                  <a:cubicBezTo>
                    <a:pt x="5643" y="11672"/>
                    <a:pt x="1737" y="10804"/>
                    <a:pt x="1930" y="10611"/>
                  </a:cubicBezTo>
                  <a:lnTo>
                    <a:pt x="1930" y="10611"/>
                  </a:lnTo>
                  <a:lnTo>
                    <a:pt x="1592" y="10948"/>
                  </a:lnTo>
                  <a:lnTo>
                    <a:pt x="1544" y="10997"/>
                  </a:lnTo>
                  <a:cubicBezTo>
                    <a:pt x="1447" y="11093"/>
                    <a:pt x="1399" y="11190"/>
                    <a:pt x="1303" y="11334"/>
                  </a:cubicBezTo>
                  <a:lnTo>
                    <a:pt x="1255" y="11382"/>
                  </a:lnTo>
                  <a:lnTo>
                    <a:pt x="1013" y="11672"/>
                  </a:lnTo>
                  <a:lnTo>
                    <a:pt x="965" y="11720"/>
                  </a:lnTo>
                  <a:cubicBezTo>
                    <a:pt x="917" y="11817"/>
                    <a:pt x="821" y="11913"/>
                    <a:pt x="772" y="12009"/>
                  </a:cubicBezTo>
                  <a:lnTo>
                    <a:pt x="724" y="12106"/>
                  </a:lnTo>
                  <a:cubicBezTo>
                    <a:pt x="676" y="12154"/>
                    <a:pt x="628" y="12251"/>
                    <a:pt x="579" y="12347"/>
                  </a:cubicBezTo>
                  <a:lnTo>
                    <a:pt x="531" y="12395"/>
                  </a:lnTo>
                  <a:cubicBezTo>
                    <a:pt x="483" y="12492"/>
                    <a:pt x="435" y="12588"/>
                    <a:pt x="386" y="12685"/>
                  </a:cubicBezTo>
                  <a:lnTo>
                    <a:pt x="386" y="12733"/>
                  </a:lnTo>
                  <a:cubicBezTo>
                    <a:pt x="386" y="12781"/>
                    <a:pt x="338" y="12878"/>
                    <a:pt x="290" y="12974"/>
                  </a:cubicBezTo>
                  <a:lnTo>
                    <a:pt x="290" y="13022"/>
                  </a:lnTo>
                  <a:cubicBezTo>
                    <a:pt x="290" y="13119"/>
                    <a:pt x="242" y="13167"/>
                    <a:pt x="194" y="13263"/>
                  </a:cubicBezTo>
                  <a:cubicBezTo>
                    <a:pt x="194" y="13287"/>
                    <a:pt x="194" y="13287"/>
                    <a:pt x="194" y="13287"/>
                  </a:cubicBezTo>
                  <a:cubicBezTo>
                    <a:pt x="194" y="13287"/>
                    <a:pt x="194" y="13287"/>
                    <a:pt x="194" y="13312"/>
                  </a:cubicBezTo>
                  <a:cubicBezTo>
                    <a:pt x="194" y="13312"/>
                    <a:pt x="194" y="13456"/>
                    <a:pt x="145" y="13504"/>
                  </a:cubicBezTo>
                  <a:cubicBezTo>
                    <a:pt x="1" y="14276"/>
                    <a:pt x="338" y="15096"/>
                    <a:pt x="1062" y="15482"/>
                  </a:cubicBezTo>
                  <a:lnTo>
                    <a:pt x="1255" y="15578"/>
                  </a:lnTo>
                  <a:lnTo>
                    <a:pt x="1496" y="15723"/>
                  </a:lnTo>
                  <a:lnTo>
                    <a:pt x="1737" y="15819"/>
                  </a:lnTo>
                  <a:lnTo>
                    <a:pt x="1978" y="15916"/>
                  </a:lnTo>
                  <a:lnTo>
                    <a:pt x="2267" y="16012"/>
                  </a:lnTo>
                  <a:lnTo>
                    <a:pt x="2557" y="16061"/>
                  </a:lnTo>
                  <a:cubicBezTo>
                    <a:pt x="3859" y="16398"/>
                    <a:pt x="5209" y="16543"/>
                    <a:pt x="6511" y="16543"/>
                  </a:cubicBezTo>
                  <a:lnTo>
                    <a:pt x="9260" y="16543"/>
                  </a:lnTo>
                  <a:cubicBezTo>
                    <a:pt x="10225" y="16495"/>
                    <a:pt x="11189" y="16398"/>
                    <a:pt x="11913" y="16350"/>
                  </a:cubicBezTo>
                  <a:lnTo>
                    <a:pt x="14035" y="16350"/>
                  </a:lnTo>
                  <a:lnTo>
                    <a:pt x="14131" y="16253"/>
                  </a:lnTo>
                  <a:lnTo>
                    <a:pt x="14758" y="15723"/>
                  </a:lnTo>
                  <a:lnTo>
                    <a:pt x="15144" y="15434"/>
                  </a:lnTo>
                  <a:lnTo>
                    <a:pt x="15192" y="15385"/>
                  </a:lnTo>
                  <a:lnTo>
                    <a:pt x="39017" y="49"/>
                  </a:lnTo>
                  <a:lnTo>
                    <a:pt x="39017" y="49"/>
                  </a:lnTo>
                  <a:cubicBezTo>
                    <a:pt x="38860" y="143"/>
                    <a:pt x="38541" y="176"/>
                    <a:pt x="38158" y="176"/>
                  </a:cubicBezTo>
                  <a:cubicBezTo>
                    <a:pt x="37362" y="176"/>
                    <a:pt x="36290" y="33"/>
                    <a:pt x="35834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2485525" y="1823150"/>
              <a:ext cx="1550550" cy="1473850"/>
            </a:xfrm>
            <a:custGeom>
              <a:avLst/>
              <a:gdLst/>
              <a:ahLst/>
              <a:cxnLst/>
              <a:rect l="l" t="t" r="r" b="b"/>
              <a:pathLst>
                <a:path w="62022" h="58954" extrusionOk="0">
                  <a:moveTo>
                    <a:pt x="34322" y="1"/>
                  </a:moveTo>
                  <a:cubicBezTo>
                    <a:pt x="33763" y="1"/>
                    <a:pt x="33205" y="38"/>
                    <a:pt x="32651" y="115"/>
                  </a:cubicBezTo>
                  <a:cubicBezTo>
                    <a:pt x="32121" y="115"/>
                    <a:pt x="31590" y="163"/>
                    <a:pt x="31011" y="212"/>
                  </a:cubicBezTo>
                  <a:cubicBezTo>
                    <a:pt x="30402" y="243"/>
                    <a:pt x="29792" y="251"/>
                    <a:pt x="29183" y="251"/>
                  </a:cubicBezTo>
                  <a:cubicBezTo>
                    <a:pt x="28370" y="251"/>
                    <a:pt x="27559" y="236"/>
                    <a:pt x="26749" y="236"/>
                  </a:cubicBezTo>
                  <a:cubicBezTo>
                    <a:pt x="25332" y="236"/>
                    <a:pt x="23922" y="284"/>
                    <a:pt x="22523" y="549"/>
                  </a:cubicBezTo>
                  <a:cubicBezTo>
                    <a:pt x="18376" y="1369"/>
                    <a:pt x="13649" y="2430"/>
                    <a:pt x="10273" y="5034"/>
                  </a:cubicBezTo>
                  <a:cubicBezTo>
                    <a:pt x="8151" y="6674"/>
                    <a:pt x="6319" y="8700"/>
                    <a:pt x="4968" y="11015"/>
                  </a:cubicBezTo>
                  <a:cubicBezTo>
                    <a:pt x="2750" y="14825"/>
                    <a:pt x="1978" y="20081"/>
                    <a:pt x="1351" y="24325"/>
                  </a:cubicBezTo>
                  <a:cubicBezTo>
                    <a:pt x="772" y="28473"/>
                    <a:pt x="1" y="32814"/>
                    <a:pt x="772" y="36961"/>
                  </a:cubicBezTo>
                  <a:cubicBezTo>
                    <a:pt x="1110" y="38794"/>
                    <a:pt x="1592" y="43954"/>
                    <a:pt x="3570" y="44967"/>
                  </a:cubicBezTo>
                  <a:cubicBezTo>
                    <a:pt x="4186" y="45235"/>
                    <a:pt x="4832" y="45369"/>
                    <a:pt x="5483" y="45369"/>
                  </a:cubicBezTo>
                  <a:cubicBezTo>
                    <a:pt x="6004" y="45369"/>
                    <a:pt x="6528" y="45283"/>
                    <a:pt x="7042" y="45112"/>
                  </a:cubicBezTo>
                  <a:lnTo>
                    <a:pt x="7042" y="45112"/>
                  </a:lnTo>
                  <a:cubicBezTo>
                    <a:pt x="7042" y="45112"/>
                    <a:pt x="5981" y="49452"/>
                    <a:pt x="12829" y="49645"/>
                  </a:cubicBezTo>
                  <a:lnTo>
                    <a:pt x="16929" y="49259"/>
                  </a:lnTo>
                  <a:lnTo>
                    <a:pt x="16929" y="49259"/>
                  </a:lnTo>
                  <a:cubicBezTo>
                    <a:pt x="16929" y="49259"/>
                    <a:pt x="16745" y="57281"/>
                    <a:pt x="18256" y="57281"/>
                  </a:cubicBezTo>
                  <a:cubicBezTo>
                    <a:pt x="18295" y="57281"/>
                    <a:pt x="18334" y="57276"/>
                    <a:pt x="18376" y="57265"/>
                  </a:cubicBezTo>
                  <a:cubicBezTo>
                    <a:pt x="20015" y="56879"/>
                    <a:pt x="22282" y="54178"/>
                    <a:pt x="22282" y="54178"/>
                  </a:cubicBezTo>
                  <a:cubicBezTo>
                    <a:pt x="22957" y="55529"/>
                    <a:pt x="23874" y="57410"/>
                    <a:pt x="25127" y="58326"/>
                  </a:cubicBezTo>
                  <a:cubicBezTo>
                    <a:pt x="25747" y="58770"/>
                    <a:pt x="26236" y="58954"/>
                    <a:pt x="26646" y="58954"/>
                  </a:cubicBezTo>
                  <a:cubicBezTo>
                    <a:pt x="27929" y="58954"/>
                    <a:pt x="28442" y="57157"/>
                    <a:pt x="29757" y="55915"/>
                  </a:cubicBezTo>
                  <a:cubicBezTo>
                    <a:pt x="32944" y="52818"/>
                    <a:pt x="36088" y="50473"/>
                    <a:pt x="40512" y="50473"/>
                  </a:cubicBezTo>
                  <a:cubicBezTo>
                    <a:pt x="40842" y="50473"/>
                    <a:pt x="41180" y="50486"/>
                    <a:pt x="41525" y="50513"/>
                  </a:cubicBezTo>
                  <a:cubicBezTo>
                    <a:pt x="44322" y="50706"/>
                    <a:pt x="46878" y="51912"/>
                    <a:pt x="49627" y="52298"/>
                  </a:cubicBezTo>
                  <a:cubicBezTo>
                    <a:pt x="51510" y="52564"/>
                    <a:pt x="53408" y="52935"/>
                    <a:pt x="55144" y="52935"/>
                  </a:cubicBezTo>
                  <a:cubicBezTo>
                    <a:pt x="57809" y="52935"/>
                    <a:pt x="60091" y="52060"/>
                    <a:pt x="61347" y="48584"/>
                  </a:cubicBezTo>
                  <a:cubicBezTo>
                    <a:pt x="61877" y="46896"/>
                    <a:pt x="62022" y="45063"/>
                    <a:pt x="61684" y="43327"/>
                  </a:cubicBezTo>
                  <a:cubicBezTo>
                    <a:pt x="61588" y="42652"/>
                    <a:pt x="59996" y="38456"/>
                    <a:pt x="60237" y="38119"/>
                  </a:cubicBezTo>
                  <a:cubicBezTo>
                    <a:pt x="61443" y="36190"/>
                    <a:pt x="61539" y="33730"/>
                    <a:pt x="60430" y="31704"/>
                  </a:cubicBezTo>
                  <a:cubicBezTo>
                    <a:pt x="58598" y="28232"/>
                    <a:pt x="53630" y="24904"/>
                    <a:pt x="53630" y="24904"/>
                  </a:cubicBezTo>
                  <a:lnTo>
                    <a:pt x="53630" y="24904"/>
                  </a:lnTo>
                  <a:cubicBezTo>
                    <a:pt x="53630" y="24904"/>
                    <a:pt x="54068" y="24993"/>
                    <a:pt x="54571" y="24993"/>
                  </a:cubicBezTo>
                  <a:cubicBezTo>
                    <a:pt x="55402" y="24993"/>
                    <a:pt x="56408" y="24750"/>
                    <a:pt x="55897" y="23457"/>
                  </a:cubicBezTo>
                  <a:cubicBezTo>
                    <a:pt x="55077" y="21432"/>
                    <a:pt x="49531" y="21191"/>
                    <a:pt x="49531" y="21191"/>
                  </a:cubicBezTo>
                  <a:cubicBezTo>
                    <a:pt x="49531" y="21191"/>
                    <a:pt x="53244" y="17091"/>
                    <a:pt x="52424" y="11738"/>
                  </a:cubicBezTo>
                  <a:cubicBezTo>
                    <a:pt x="51940" y="8628"/>
                    <a:pt x="50947" y="7852"/>
                    <a:pt x="48598" y="7852"/>
                  </a:cubicBezTo>
                  <a:cubicBezTo>
                    <a:pt x="48142" y="7852"/>
                    <a:pt x="47635" y="7881"/>
                    <a:pt x="47071" y="7928"/>
                  </a:cubicBezTo>
                  <a:cubicBezTo>
                    <a:pt x="47746" y="7494"/>
                    <a:pt x="50351" y="6385"/>
                    <a:pt x="48904" y="5324"/>
                  </a:cubicBezTo>
                  <a:cubicBezTo>
                    <a:pt x="45817" y="3009"/>
                    <a:pt x="41525" y="1562"/>
                    <a:pt x="37860" y="501"/>
                  </a:cubicBezTo>
                  <a:cubicBezTo>
                    <a:pt x="36710" y="172"/>
                    <a:pt x="35515" y="1"/>
                    <a:pt x="34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2497600" y="2363750"/>
              <a:ext cx="1552950" cy="932025"/>
            </a:xfrm>
            <a:custGeom>
              <a:avLst/>
              <a:gdLst/>
              <a:ahLst/>
              <a:cxnLst/>
              <a:rect l="l" t="t" r="r" b="b"/>
              <a:pathLst>
                <a:path w="62118" h="37281" extrusionOk="0">
                  <a:moveTo>
                    <a:pt x="52038" y="1"/>
                  </a:moveTo>
                  <a:lnTo>
                    <a:pt x="52038" y="1"/>
                  </a:lnTo>
                  <a:cubicBezTo>
                    <a:pt x="52183" y="49"/>
                    <a:pt x="52279" y="194"/>
                    <a:pt x="52375" y="290"/>
                  </a:cubicBezTo>
                  <a:cubicBezTo>
                    <a:pt x="52904" y="1649"/>
                    <a:pt x="51128" y="1797"/>
                    <a:pt x="50331" y="1797"/>
                  </a:cubicBezTo>
                  <a:cubicBezTo>
                    <a:pt x="50110" y="1797"/>
                    <a:pt x="49964" y="1785"/>
                    <a:pt x="49964" y="1785"/>
                  </a:cubicBezTo>
                  <a:lnTo>
                    <a:pt x="49964" y="1785"/>
                  </a:lnTo>
                  <a:cubicBezTo>
                    <a:pt x="49964" y="1785"/>
                    <a:pt x="57680" y="7958"/>
                    <a:pt x="57825" y="10080"/>
                  </a:cubicBezTo>
                  <a:cubicBezTo>
                    <a:pt x="57885" y="10961"/>
                    <a:pt x="57289" y="11219"/>
                    <a:pt x="56571" y="11219"/>
                  </a:cubicBezTo>
                  <a:cubicBezTo>
                    <a:pt x="55559" y="11219"/>
                    <a:pt x="54305" y="10707"/>
                    <a:pt x="54305" y="10707"/>
                  </a:cubicBezTo>
                  <a:lnTo>
                    <a:pt x="54305" y="10707"/>
                  </a:lnTo>
                  <a:cubicBezTo>
                    <a:pt x="54305" y="10708"/>
                    <a:pt x="59224" y="18376"/>
                    <a:pt x="57825" y="22668"/>
                  </a:cubicBezTo>
                  <a:cubicBezTo>
                    <a:pt x="57544" y="23530"/>
                    <a:pt x="57143" y="23875"/>
                    <a:pt x="56680" y="23875"/>
                  </a:cubicBezTo>
                  <a:cubicBezTo>
                    <a:pt x="54840" y="23875"/>
                    <a:pt x="52038" y="18424"/>
                    <a:pt x="52038" y="18424"/>
                  </a:cubicBezTo>
                  <a:cubicBezTo>
                    <a:pt x="52038" y="18424"/>
                    <a:pt x="54787" y="17363"/>
                    <a:pt x="51314" y="14324"/>
                  </a:cubicBezTo>
                  <a:lnTo>
                    <a:pt x="51314" y="14324"/>
                  </a:lnTo>
                  <a:cubicBezTo>
                    <a:pt x="51315" y="14325"/>
                    <a:pt x="53195" y="17073"/>
                    <a:pt x="49819" y="17170"/>
                  </a:cubicBezTo>
                  <a:cubicBezTo>
                    <a:pt x="49819" y="17170"/>
                    <a:pt x="53388" y="19822"/>
                    <a:pt x="51797" y="22523"/>
                  </a:cubicBezTo>
                  <a:cubicBezTo>
                    <a:pt x="50665" y="24354"/>
                    <a:pt x="46958" y="25381"/>
                    <a:pt x="43200" y="25381"/>
                  </a:cubicBezTo>
                  <a:cubicBezTo>
                    <a:pt x="41515" y="25381"/>
                    <a:pt x="39819" y="25175"/>
                    <a:pt x="38341" y="24742"/>
                  </a:cubicBezTo>
                  <a:cubicBezTo>
                    <a:pt x="33567" y="23343"/>
                    <a:pt x="31300" y="21366"/>
                    <a:pt x="31300" y="21366"/>
                  </a:cubicBezTo>
                  <a:cubicBezTo>
                    <a:pt x="31300" y="21366"/>
                    <a:pt x="35013" y="19195"/>
                    <a:pt x="35737" y="15289"/>
                  </a:cubicBezTo>
                  <a:lnTo>
                    <a:pt x="35062" y="14710"/>
                  </a:lnTo>
                  <a:cubicBezTo>
                    <a:pt x="34338" y="16398"/>
                    <a:pt x="33229" y="17797"/>
                    <a:pt x="31782" y="18906"/>
                  </a:cubicBezTo>
                  <a:cubicBezTo>
                    <a:pt x="29982" y="20219"/>
                    <a:pt x="26051" y="20365"/>
                    <a:pt x="24394" y="20365"/>
                  </a:cubicBezTo>
                  <a:cubicBezTo>
                    <a:pt x="23920" y="20365"/>
                    <a:pt x="23632" y="20353"/>
                    <a:pt x="23632" y="20353"/>
                  </a:cubicBezTo>
                  <a:lnTo>
                    <a:pt x="22088" y="18086"/>
                  </a:lnTo>
                  <a:cubicBezTo>
                    <a:pt x="22088" y="18086"/>
                    <a:pt x="21413" y="20883"/>
                    <a:pt x="20111" y="21076"/>
                  </a:cubicBezTo>
                  <a:cubicBezTo>
                    <a:pt x="20045" y="21086"/>
                    <a:pt x="19981" y="21090"/>
                    <a:pt x="19920" y="21090"/>
                  </a:cubicBezTo>
                  <a:cubicBezTo>
                    <a:pt x="18715" y="21090"/>
                    <a:pt x="18278" y="19388"/>
                    <a:pt x="18278" y="19388"/>
                  </a:cubicBezTo>
                  <a:cubicBezTo>
                    <a:pt x="18278" y="19388"/>
                    <a:pt x="16169" y="21535"/>
                    <a:pt x="14447" y="21535"/>
                  </a:cubicBezTo>
                  <a:cubicBezTo>
                    <a:pt x="14221" y="21535"/>
                    <a:pt x="14001" y="21498"/>
                    <a:pt x="13793" y="21414"/>
                  </a:cubicBezTo>
                  <a:cubicBezTo>
                    <a:pt x="12732" y="20932"/>
                    <a:pt x="12009" y="20015"/>
                    <a:pt x="11768" y="18858"/>
                  </a:cubicBezTo>
                  <a:cubicBezTo>
                    <a:pt x="11768" y="18858"/>
                    <a:pt x="10046" y="21523"/>
                    <a:pt x="8794" y="21523"/>
                  </a:cubicBezTo>
                  <a:cubicBezTo>
                    <a:pt x="8689" y="21523"/>
                    <a:pt x="8586" y="21503"/>
                    <a:pt x="8488" y="21462"/>
                  </a:cubicBezTo>
                  <a:cubicBezTo>
                    <a:pt x="7234" y="20932"/>
                    <a:pt x="7234" y="16302"/>
                    <a:pt x="7234" y="16302"/>
                  </a:cubicBezTo>
                  <a:cubicBezTo>
                    <a:pt x="7234" y="16302"/>
                    <a:pt x="5185" y="20629"/>
                    <a:pt x="3611" y="20629"/>
                  </a:cubicBezTo>
                  <a:cubicBezTo>
                    <a:pt x="3411" y="20629"/>
                    <a:pt x="3218" y="20559"/>
                    <a:pt x="3038" y="20401"/>
                  </a:cubicBezTo>
                  <a:cubicBezTo>
                    <a:pt x="1977" y="19485"/>
                    <a:pt x="724" y="15530"/>
                    <a:pt x="0" y="12974"/>
                  </a:cubicBezTo>
                  <a:lnTo>
                    <a:pt x="0" y="12974"/>
                  </a:lnTo>
                  <a:cubicBezTo>
                    <a:pt x="48" y="13746"/>
                    <a:pt x="145" y="14517"/>
                    <a:pt x="289" y="15289"/>
                  </a:cubicBezTo>
                  <a:cubicBezTo>
                    <a:pt x="386" y="15723"/>
                    <a:pt x="482" y="16398"/>
                    <a:pt x="627" y="17122"/>
                  </a:cubicBezTo>
                  <a:cubicBezTo>
                    <a:pt x="916" y="18665"/>
                    <a:pt x="1302" y="20256"/>
                    <a:pt x="1736" y="21462"/>
                  </a:cubicBezTo>
                  <a:cubicBezTo>
                    <a:pt x="1977" y="22234"/>
                    <a:pt x="2460" y="22861"/>
                    <a:pt x="3135" y="23295"/>
                  </a:cubicBezTo>
                  <a:cubicBezTo>
                    <a:pt x="3744" y="23565"/>
                    <a:pt x="4377" y="23717"/>
                    <a:pt x="5017" y="23717"/>
                  </a:cubicBezTo>
                  <a:cubicBezTo>
                    <a:pt x="5289" y="23717"/>
                    <a:pt x="5562" y="23690"/>
                    <a:pt x="5836" y="23632"/>
                  </a:cubicBezTo>
                  <a:cubicBezTo>
                    <a:pt x="6077" y="23536"/>
                    <a:pt x="6270" y="23391"/>
                    <a:pt x="6463" y="23247"/>
                  </a:cubicBezTo>
                  <a:lnTo>
                    <a:pt x="6463" y="23247"/>
                  </a:lnTo>
                  <a:cubicBezTo>
                    <a:pt x="6414" y="23343"/>
                    <a:pt x="6414" y="23391"/>
                    <a:pt x="6414" y="23488"/>
                  </a:cubicBezTo>
                  <a:lnTo>
                    <a:pt x="6559" y="23439"/>
                  </a:lnTo>
                  <a:lnTo>
                    <a:pt x="6559" y="23439"/>
                  </a:lnTo>
                  <a:cubicBezTo>
                    <a:pt x="6414" y="24163"/>
                    <a:pt x="6511" y="24886"/>
                    <a:pt x="6848" y="25513"/>
                  </a:cubicBezTo>
                  <a:cubicBezTo>
                    <a:pt x="7427" y="26622"/>
                    <a:pt x="8922" y="27683"/>
                    <a:pt x="12202" y="27780"/>
                  </a:cubicBezTo>
                  <a:lnTo>
                    <a:pt x="16349" y="27346"/>
                  </a:lnTo>
                  <a:lnTo>
                    <a:pt x="16349" y="27587"/>
                  </a:lnTo>
                  <a:lnTo>
                    <a:pt x="16446" y="27587"/>
                  </a:lnTo>
                  <a:cubicBezTo>
                    <a:pt x="16446" y="27587"/>
                    <a:pt x="16301" y="33230"/>
                    <a:pt x="17169" y="35062"/>
                  </a:cubicBezTo>
                  <a:cubicBezTo>
                    <a:pt x="17284" y="35291"/>
                    <a:pt x="17459" y="35430"/>
                    <a:pt x="17622" y="35430"/>
                  </a:cubicBezTo>
                  <a:cubicBezTo>
                    <a:pt x="17665" y="35430"/>
                    <a:pt x="17708" y="35420"/>
                    <a:pt x="17748" y="35400"/>
                  </a:cubicBezTo>
                  <a:cubicBezTo>
                    <a:pt x="19388" y="35014"/>
                    <a:pt x="21703" y="32313"/>
                    <a:pt x="21703" y="32313"/>
                  </a:cubicBezTo>
                  <a:cubicBezTo>
                    <a:pt x="21703" y="32313"/>
                    <a:pt x="21703" y="32410"/>
                    <a:pt x="21799" y="32554"/>
                  </a:cubicBezTo>
                  <a:cubicBezTo>
                    <a:pt x="22233" y="33374"/>
                    <a:pt x="23825" y="36220"/>
                    <a:pt x="25320" y="37040"/>
                  </a:cubicBezTo>
                  <a:cubicBezTo>
                    <a:pt x="25561" y="37184"/>
                    <a:pt x="25898" y="37281"/>
                    <a:pt x="26188" y="37281"/>
                  </a:cubicBezTo>
                  <a:cubicBezTo>
                    <a:pt x="26284" y="37233"/>
                    <a:pt x="26429" y="37233"/>
                    <a:pt x="26525" y="37136"/>
                  </a:cubicBezTo>
                  <a:cubicBezTo>
                    <a:pt x="28358" y="36123"/>
                    <a:pt x="28069" y="34580"/>
                    <a:pt x="28069" y="34580"/>
                  </a:cubicBezTo>
                  <a:cubicBezTo>
                    <a:pt x="28069" y="34580"/>
                    <a:pt x="28696" y="33664"/>
                    <a:pt x="30818" y="32796"/>
                  </a:cubicBezTo>
                  <a:cubicBezTo>
                    <a:pt x="33540" y="30431"/>
                    <a:pt x="36344" y="28809"/>
                    <a:pt x="40110" y="28809"/>
                  </a:cubicBezTo>
                  <a:cubicBezTo>
                    <a:pt x="40414" y="28809"/>
                    <a:pt x="40725" y="28819"/>
                    <a:pt x="41042" y="28841"/>
                  </a:cubicBezTo>
                  <a:cubicBezTo>
                    <a:pt x="43791" y="29082"/>
                    <a:pt x="46395" y="30240"/>
                    <a:pt x="49096" y="30674"/>
                  </a:cubicBezTo>
                  <a:cubicBezTo>
                    <a:pt x="50971" y="30942"/>
                    <a:pt x="52847" y="31299"/>
                    <a:pt x="54565" y="31299"/>
                  </a:cubicBezTo>
                  <a:cubicBezTo>
                    <a:pt x="55940" y="31299"/>
                    <a:pt x="57214" y="31070"/>
                    <a:pt x="58307" y="30384"/>
                  </a:cubicBezTo>
                  <a:cubicBezTo>
                    <a:pt x="59031" y="29902"/>
                    <a:pt x="62117" y="27394"/>
                    <a:pt x="60960" y="20932"/>
                  </a:cubicBezTo>
                  <a:cubicBezTo>
                    <a:pt x="60574" y="19533"/>
                    <a:pt x="59610" y="16929"/>
                    <a:pt x="59706" y="16495"/>
                  </a:cubicBezTo>
                  <a:cubicBezTo>
                    <a:pt x="59658" y="16446"/>
                    <a:pt x="59658" y="16350"/>
                    <a:pt x="59610" y="16253"/>
                  </a:cubicBezTo>
                  <a:cubicBezTo>
                    <a:pt x="60815" y="14324"/>
                    <a:pt x="60912" y="11913"/>
                    <a:pt x="59851" y="9936"/>
                  </a:cubicBezTo>
                  <a:cubicBezTo>
                    <a:pt x="57922" y="6463"/>
                    <a:pt x="53147" y="3280"/>
                    <a:pt x="53147" y="3280"/>
                  </a:cubicBezTo>
                  <a:lnTo>
                    <a:pt x="53147" y="3280"/>
                  </a:lnTo>
                  <a:lnTo>
                    <a:pt x="53388" y="3328"/>
                  </a:lnTo>
                  <a:lnTo>
                    <a:pt x="53002" y="3087"/>
                  </a:lnTo>
                  <a:lnTo>
                    <a:pt x="53002" y="3087"/>
                  </a:lnTo>
                  <a:cubicBezTo>
                    <a:pt x="53003" y="3087"/>
                    <a:pt x="53441" y="3176"/>
                    <a:pt x="53943" y="3176"/>
                  </a:cubicBezTo>
                  <a:cubicBezTo>
                    <a:pt x="54774" y="3176"/>
                    <a:pt x="55780" y="2933"/>
                    <a:pt x="55269" y="1640"/>
                  </a:cubicBezTo>
                  <a:cubicBezTo>
                    <a:pt x="55269" y="1640"/>
                    <a:pt x="55269" y="1640"/>
                    <a:pt x="55269" y="1592"/>
                  </a:cubicBezTo>
                  <a:cubicBezTo>
                    <a:pt x="54739" y="772"/>
                    <a:pt x="53388" y="290"/>
                    <a:pt x="52038" y="1"/>
                  </a:cubicBezTo>
                  <a:close/>
                </a:path>
              </a:pathLst>
            </a:custGeom>
            <a:solidFill>
              <a:srgbClr val="FFB469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533275" y="1920050"/>
              <a:ext cx="282175" cy="543800"/>
            </a:xfrm>
            <a:custGeom>
              <a:avLst/>
              <a:gdLst/>
              <a:ahLst/>
              <a:cxnLst/>
              <a:rect l="l" t="t" r="r" b="b"/>
              <a:pathLst>
                <a:path w="11287" h="21752" extrusionOk="0">
                  <a:moveTo>
                    <a:pt x="4486" y="1"/>
                  </a:moveTo>
                  <a:cubicBezTo>
                    <a:pt x="4727" y="531"/>
                    <a:pt x="4631" y="1158"/>
                    <a:pt x="4293" y="1592"/>
                  </a:cubicBezTo>
                  <a:cubicBezTo>
                    <a:pt x="3039" y="3087"/>
                    <a:pt x="1592" y="4438"/>
                    <a:pt x="1" y="5595"/>
                  </a:cubicBezTo>
                  <a:cubicBezTo>
                    <a:pt x="1" y="5595"/>
                    <a:pt x="519" y="5668"/>
                    <a:pt x="1182" y="5668"/>
                  </a:cubicBezTo>
                  <a:cubicBezTo>
                    <a:pt x="1845" y="5668"/>
                    <a:pt x="2653" y="5595"/>
                    <a:pt x="3232" y="5306"/>
                  </a:cubicBezTo>
                  <a:cubicBezTo>
                    <a:pt x="4179" y="4851"/>
                    <a:pt x="5751" y="4367"/>
                    <a:pt x="6475" y="4367"/>
                  </a:cubicBezTo>
                  <a:cubicBezTo>
                    <a:pt x="6673" y="4367"/>
                    <a:pt x="6808" y="4403"/>
                    <a:pt x="6849" y="4486"/>
                  </a:cubicBezTo>
                  <a:cubicBezTo>
                    <a:pt x="6994" y="4872"/>
                    <a:pt x="3377" y="8007"/>
                    <a:pt x="3377" y="8007"/>
                  </a:cubicBezTo>
                  <a:cubicBezTo>
                    <a:pt x="3377" y="8007"/>
                    <a:pt x="4525" y="7275"/>
                    <a:pt x="5576" y="7275"/>
                  </a:cubicBezTo>
                  <a:cubicBezTo>
                    <a:pt x="6452" y="7275"/>
                    <a:pt x="7261" y="7783"/>
                    <a:pt x="7283" y="9646"/>
                  </a:cubicBezTo>
                  <a:cubicBezTo>
                    <a:pt x="7331" y="14951"/>
                    <a:pt x="1737" y="21752"/>
                    <a:pt x="1737" y="21752"/>
                  </a:cubicBezTo>
                  <a:cubicBezTo>
                    <a:pt x="1737" y="21752"/>
                    <a:pt x="4727" y="21028"/>
                    <a:pt x="6415" y="18954"/>
                  </a:cubicBezTo>
                  <a:cubicBezTo>
                    <a:pt x="7042" y="18231"/>
                    <a:pt x="11286" y="12637"/>
                    <a:pt x="10563" y="7862"/>
                  </a:cubicBezTo>
                  <a:cubicBezTo>
                    <a:pt x="10078" y="4752"/>
                    <a:pt x="9052" y="3976"/>
                    <a:pt x="6719" y="3976"/>
                  </a:cubicBezTo>
                  <a:cubicBezTo>
                    <a:pt x="6267" y="3976"/>
                    <a:pt x="5766" y="4005"/>
                    <a:pt x="5209" y="4052"/>
                  </a:cubicBezTo>
                  <a:cubicBezTo>
                    <a:pt x="5885" y="3618"/>
                    <a:pt x="8441" y="2509"/>
                    <a:pt x="7042" y="1448"/>
                  </a:cubicBezTo>
                  <a:cubicBezTo>
                    <a:pt x="6222" y="917"/>
                    <a:pt x="5354" y="435"/>
                    <a:pt x="4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3749100" y="2413200"/>
              <a:ext cx="280950" cy="348450"/>
            </a:xfrm>
            <a:custGeom>
              <a:avLst/>
              <a:gdLst/>
              <a:ahLst/>
              <a:cxnLst/>
              <a:rect l="l" t="t" r="r" b="b"/>
              <a:pathLst>
                <a:path w="11238" h="13938" extrusionOk="0">
                  <a:moveTo>
                    <a:pt x="1" y="0"/>
                  </a:moveTo>
                  <a:cubicBezTo>
                    <a:pt x="1" y="96"/>
                    <a:pt x="531" y="241"/>
                    <a:pt x="1351" y="675"/>
                  </a:cubicBezTo>
                  <a:cubicBezTo>
                    <a:pt x="2364" y="1158"/>
                    <a:pt x="3280" y="1736"/>
                    <a:pt x="4196" y="2363"/>
                  </a:cubicBezTo>
                  <a:cubicBezTo>
                    <a:pt x="5064" y="2990"/>
                    <a:pt x="5933" y="3665"/>
                    <a:pt x="6704" y="4437"/>
                  </a:cubicBezTo>
                  <a:cubicBezTo>
                    <a:pt x="7379" y="5064"/>
                    <a:pt x="7765" y="5498"/>
                    <a:pt x="7765" y="5498"/>
                  </a:cubicBezTo>
                  <a:cubicBezTo>
                    <a:pt x="7765" y="5498"/>
                    <a:pt x="8151" y="5932"/>
                    <a:pt x="8730" y="6607"/>
                  </a:cubicBezTo>
                  <a:cubicBezTo>
                    <a:pt x="9405" y="7475"/>
                    <a:pt x="9935" y="8392"/>
                    <a:pt x="10321" y="9404"/>
                  </a:cubicBezTo>
                  <a:cubicBezTo>
                    <a:pt x="10707" y="10417"/>
                    <a:pt x="10755" y="11526"/>
                    <a:pt x="10466" y="12539"/>
                  </a:cubicBezTo>
                  <a:cubicBezTo>
                    <a:pt x="10177" y="13407"/>
                    <a:pt x="9839" y="13890"/>
                    <a:pt x="9887" y="13938"/>
                  </a:cubicBezTo>
                  <a:cubicBezTo>
                    <a:pt x="10273" y="13600"/>
                    <a:pt x="10562" y="13166"/>
                    <a:pt x="10755" y="12636"/>
                  </a:cubicBezTo>
                  <a:cubicBezTo>
                    <a:pt x="11189" y="11575"/>
                    <a:pt x="11238" y="10369"/>
                    <a:pt x="10900" y="9212"/>
                  </a:cubicBezTo>
                  <a:cubicBezTo>
                    <a:pt x="10562" y="8102"/>
                    <a:pt x="10032" y="7090"/>
                    <a:pt x="9308" y="6173"/>
                  </a:cubicBezTo>
                  <a:cubicBezTo>
                    <a:pt x="8778" y="5402"/>
                    <a:pt x="8344" y="4968"/>
                    <a:pt x="8344" y="4968"/>
                  </a:cubicBezTo>
                  <a:cubicBezTo>
                    <a:pt x="8344" y="4968"/>
                    <a:pt x="7910" y="4485"/>
                    <a:pt x="7235" y="3906"/>
                  </a:cubicBezTo>
                  <a:cubicBezTo>
                    <a:pt x="6367" y="3135"/>
                    <a:pt x="5450" y="2460"/>
                    <a:pt x="4486" y="1881"/>
                  </a:cubicBezTo>
                  <a:cubicBezTo>
                    <a:pt x="3569" y="1254"/>
                    <a:pt x="2557" y="772"/>
                    <a:pt x="1496" y="386"/>
                  </a:cubicBezTo>
                  <a:cubicBezTo>
                    <a:pt x="1013" y="145"/>
                    <a:pt x="483" y="4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3841950" y="2690500"/>
              <a:ext cx="192925" cy="488825"/>
            </a:xfrm>
            <a:custGeom>
              <a:avLst/>
              <a:gdLst/>
              <a:ahLst/>
              <a:cxnLst/>
              <a:rect l="l" t="t" r="r" b="b"/>
              <a:pathLst>
                <a:path w="7717" h="19553" extrusionOk="0">
                  <a:moveTo>
                    <a:pt x="3617" y="0"/>
                  </a:moveTo>
                  <a:lnTo>
                    <a:pt x="3617" y="0"/>
                  </a:lnTo>
                  <a:cubicBezTo>
                    <a:pt x="3569" y="49"/>
                    <a:pt x="4148" y="531"/>
                    <a:pt x="4726" y="1496"/>
                  </a:cubicBezTo>
                  <a:cubicBezTo>
                    <a:pt x="5450" y="2653"/>
                    <a:pt x="5980" y="3955"/>
                    <a:pt x="6318" y="5257"/>
                  </a:cubicBezTo>
                  <a:cubicBezTo>
                    <a:pt x="6655" y="6608"/>
                    <a:pt x="6848" y="7958"/>
                    <a:pt x="6945" y="9357"/>
                  </a:cubicBezTo>
                  <a:cubicBezTo>
                    <a:pt x="6993" y="10466"/>
                    <a:pt x="6945" y="11238"/>
                    <a:pt x="6945" y="11238"/>
                  </a:cubicBezTo>
                  <a:lnTo>
                    <a:pt x="6945" y="11720"/>
                  </a:lnTo>
                  <a:cubicBezTo>
                    <a:pt x="6897" y="11913"/>
                    <a:pt x="6897" y="12154"/>
                    <a:pt x="6897" y="12347"/>
                  </a:cubicBezTo>
                  <a:cubicBezTo>
                    <a:pt x="6897" y="12540"/>
                    <a:pt x="6897" y="12829"/>
                    <a:pt x="6800" y="13070"/>
                  </a:cubicBezTo>
                  <a:cubicBezTo>
                    <a:pt x="6655" y="14421"/>
                    <a:pt x="6077" y="15674"/>
                    <a:pt x="5209" y="16687"/>
                  </a:cubicBezTo>
                  <a:cubicBezTo>
                    <a:pt x="4967" y="16977"/>
                    <a:pt x="4678" y="17218"/>
                    <a:pt x="4389" y="17459"/>
                  </a:cubicBezTo>
                  <a:cubicBezTo>
                    <a:pt x="4099" y="17652"/>
                    <a:pt x="3810" y="17893"/>
                    <a:pt x="3521" y="18086"/>
                  </a:cubicBezTo>
                  <a:cubicBezTo>
                    <a:pt x="3231" y="18231"/>
                    <a:pt x="2942" y="18375"/>
                    <a:pt x="2604" y="18520"/>
                  </a:cubicBezTo>
                  <a:cubicBezTo>
                    <a:pt x="2315" y="18665"/>
                    <a:pt x="2074" y="18809"/>
                    <a:pt x="1784" y="18906"/>
                  </a:cubicBezTo>
                  <a:lnTo>
                    <a:pt x="1061" y="19195"/>
                  </a:lnTo>
                  <a:lnTo>
                    <a:pt x="482" y="19388"/>
                  </a:lnTo>
                  <a:cubicBezTo>
                    <a:pt x="289" y="19388"/>
                    <a:pt x="145" y="19436"/>
                    <a:pt x="0" y="19533"/>
                  </a:cubicBezTo>
                  <a:cubicBezTo>
                    <a:pt x="0" y="19547"/>
                    <a:pt x="17" y="19553"/>
                    <a:pt x="48" y="19553"/>
                  </a:cubicBezTo>
                  <a:cubicBezTo>
                    <a:pt x="125" y="19553"/>
                    <a:pt x="292" y="19519"/>
                    <a:pt x="531" y="19484"/>
                  </a:cubicBezTo>
                  <a:lnTo>
                    <a:pt x="1109" y="19388"/>
                  </a:lnTo>
                  <a:lnTo>
                    <a:pt x="1881" y="19147"/>
                  </a:lnTo>
                  <a:cubicBezTo>
                    <a:pt x="2170" y="19099"/>
                    <a:pt x="2460" y="18954"/>
                    <a:pt x="2749" y="18858"/>
                  </a:cubicBezTo>
                  <a:cubicBezTo>
                    <a:pt x="3087" y="18713"/>
                    <a:pt x="3424" y="18568"/>
                    <a:pt x="3714" y="18423"/>
                  </a:cubicBezTo>
                  <a:cubicBezTo>
                    <a:pt x="4051" y="18231"/>
                    <a:pt x="4389" y="18038"/>
                    <a:pt x="4678" y="17845"/>
                  </a:cubicBezTo>
                  <a:cubicBezTo>
                    <a:pt x="5016" y="17604"/>
                    <a:pt x="5305" y="17314"/>
                    <a:pt x="5594" y="17073"/>
                  </a:cubicBezTo>
                  <a:cubicBezTo>
                    <a:pt x="6125" y="16494"/>
                    <a:pt x="6607" y="15819"/>
                    <a:pt x="6897" y="15144"/>
                  </a:cubicBezTo>
                  <a:cubicBezTo>
                    <a:pt x="6993" y="14951"/>
                    <a:pt x="7041" y="14758"/>
                    <a:pt x="7138" y="14613"/>
                  </a:cubicBezTo>
                  <a:cubicBezTo>
                    <a:pt x="7186" y="14421"/>
                    <a:pt x="7234" y="14276"/>
                    <a:pt x="7282" y="14131"/>
                  </a:cubicBezTo>
                  <a:cubicBezTo>
                    <a:pt x="7379" y="13794"/>
                    <a:pt x="7475" y="13504"/>
                    <a:pt x="7524" y="13167"/>
                  </a:cubicBezTo>
                  <a:cubicBezTo>
                    <a:pt x="7572" y="12926"/>
                    <a:pt x="7620" y="12636"/>
                    <a:pt x="7620" y="12395"/>
                  </a:cubicBezTo>
                  <a:cubicBezTo>
                    <a:pt x="7668" y="12154"/>
                    <a:pt x="7668" y="11961"/>
                    <a:pt x="7716" y="11768"/>
                  </a:cubicBezTo>
                  <a:cubicBezTo>
                    <a:pt x="7716" y="11430"/>
                    <a:pt x="7716" y="11238"/>
                    <a:pt x="7716" y="11238"/>
                  </a:cubicBezTo>
                  <a:cubicBezTo>
                    <a:pt x="7716" y="11238"/>
                    <a:pt x="7716" y="10466"/>
                    <a:pt x="7668" y="9308"/>
                  </a:cubicBezTo>
                  <a:cubicBezTo>
                    <a:pt x="7572" y="7862"/>
                    <a:pt x="7282" y="6463"/>
                    <a:pt x="6897" y="5113"/>
                  </a:cubicBezTo>
                  <a:cubicBezTo>
                    <a:pt x="6463" y="3762"/>
                    <a:pt x="5836" y="2460"/>
                    <a:pt x="5016" y="1303"/>
                  </a:cubicBezTo>
                  <a:cubicBezTo>
                    <a:pt x="4630" y="772"/>
                    <a:pt x="4148" y="338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696050" y="2671950"/>
              <a:ext cx="112150" cy="294675"/>
            </a:xfrm>
            <a:custGeom>
              <a:avLst/>
              <a:gdLst/>
              <a:ahLst/>
              <a:cxnLst/>
              <a:rect l="l" t="t" r="r" b="b"/>
              <a:pathLst>
                <a:path w="4486" h="11787" extrusionOk="0">
                  <a:moveTo>
                    <a:pt x="55" y="1"/>
                  </a:moveTo>
                  <a:cubicBezTo>
                    <a:pt x="23" y="1"/>
                    <a:pt x="4" y="7"/>
                    <a:pt x="0" y="19"/>
                  </a:cubicBezTo>
                  <a:cubicBezTo>
                    <a:pt x="386" y="260"/>
                    <a:pt x="772" y="501"/>
                    <a:pt x="1158" y="742"/>
                  </a:cubicBezTo>
                  <a:cubicBezTo>
                    <a:pt x="1978" y="1273"/>
                    <a:pt x="2701" y="1900"/>
                    <a:pt x="3328" y="2672"/>
                  </a:cubicBezTo>
                  <a:cubicBezTo>
                    <a:pt x="3618" y="3009"/>
                    <a:pt x="3810" y="3443"/>
                    <a:pt x="3810" y="3877"/>
                  </a:cubicBezTo>
                  <a:cubicBezTo>
                    <a:pt x="3762" y="4215"/>
                    <a:pt x="3425" y="4408"/>
                    <a:pt x="3087" y="4504"/>
                  </a:cubicBezTo>
                  <a:cubicBezTo>
                    <a:pt x="2942" y="4552"/>
                    <a:pt x="2798" y="4601"/>
                    <a:pt x="2605" y="4649"/>
                  </a:cubicBezTo>
                  <a:lnTo>
                    <a:pt x="2267" y="4649"/>
                  </a:lnTo>
                  <a:lnTo>
                    <a:pt x="1833" y="4697"/>
                  </a:lnTo>
                  <a:lnTo>
                    <a:pt x="1061" y="4794"/>
                  </a:lnTo>
                  <a:lnTo>
                    <a:pt x="820" y="4794"/>
                  </a:lnTo>
                  <a:lnTo>
                    <a:pt x="1544" y="5421"/>
                  </a:lnTo>
                  <a:cubicBezTo>
                    <a:pt x="1640" y="5469"/>
                    <a:pt x="1737" y="5565"/>
                    <a:pt x="1833" y="5662"/>
                  </a:cubicBezTo>
                  <a:lnTo>
                    <a:pt x="2171" y="5951"/>
                  </a:lnTo>
                  <a:cubicBezTo>
                    <a:pt x="2315" y="6096"/>
                    <a:pt x="2412" y="6192"/>
                    <a:pt x="2557" y="6337"/>
                  </a:cubicBezTo>
                  <a:cubicBezTo>
                    <a:pt x="2798" y="6674"/>
                    <a:pt x="3087" y="7012"/>
                    <a:pt x="3280" y="7398"/>
                  </a:cubicBezTo>
                  <a:cubicBezTo>
                    <a:pt x="3521" y="7832"/>
                    <a:pt x="3666" y="8314"/>
                    <a:pt x="3762" y="8796"/>
                  </a:cubicBezTo>
                  <a:cubicBezTo>
                    <a:pt x="3810" y="9231"/>
                    <a:pt x="3762" y="9713"/>
                    <a:pt x="3569" y="10147"/>
                  </a:cubicBezTo>
                  <a:cubicBezTo>
                    <a:pt x="3473" y="10340"/>
                    <a:pt x="3328" y="10484"/>
                    <a:pt x="3184" y="10677"/>
                  </a:cubicBezTo>
                  <a:cubicBezTo>
                    <a:pt x="3039" y="10822"/>
                    <a:pt x="2894" y="10967"/>
                    <a:pt x="2749" y="11063"/>
                  </a:cubicBezTo>
                  <a:lnTo>
                    <a:pt x="2315" y="11353"/>
                  </a:lnTo>
                  <a:cubicBezTo>
                    <a:pt x="2171" y="11449"/>
                    <a:pt x="2026" y="11497"/>
                    <a:pt x="1930" y="11545"/>
                  </a:cubicBezTo>
                  <a:cubicBezTo>
                    <a:pt x="1737" y="11690"/>
                    <a:pt x="1640" y="11787"/>
                    <a:pt x="1640" y="11787"/>
                  </a:cubicBezTo>
                  <a:cubicBezTo>
                    <a:pt x="1640" y="11787"/>
                    <a:pt x="1785" y="11787"/>
                    <a:pt x="2026" y="11738"/>
                  </a:cubicBezTo>
                  <a:cubicBezTo>
                    <a:pt x="2123" y="11690"/>
                    <a:pt x="2267" y="11642"/>
                    <a:pt x="2412" y="11594"/>
                  </a:cubicBezTo>
                  <a:lnTo>
                    <a:pt x="2894" y="11353"/>
                  </a:lnTo>
                  <a:cubicBezTo>
                    <a:pt x="3087" y="11256"/>
                    <a:pt x="3280" y="11111"/>
                    <a:pt x="3473" y="10967"/>
                  </a:cubicBezTo>
                  <a:cubicBezTo>
                    <a:pt x="3618" y="10774"/>
                    <a:pt x="3810" y="10581"/>
                    <a:pt x="3955" y="10340"/>
                  </a:cubicBezTo>
                  <a:cubicBezTo>
                    <a:pt x="4245" y="9858"/>
                    <a:pt x="4341" y="9279"/>
                    <a:pt x="4341" y="8748"/>
                  </a:cubicBezTo>
                  <a:cubicBezTo>
                    <a:pt x="4245" y="8170"/>
                    <a:pt x="4100" y="7639"/>
                    <a:pt x="3907" y="7109"/>
                  </a:cubicBezTo>
                  <a:cubicBezTo>
                    <a:pt x="3666" y="6674"/>
                    <a:pt x="3425" y="6289"/>
                    <a:pt x="3087" y="5903"/>
                  </a:cubicBezTo>
                  <a:cubicBezTo>
                    <a:pt x="2991" y="5758"/>
                    <a:pt x="2846" y="5613"/>
                    <a:pt x="2701" y="5469"/>
                  </a:cubicBezTo>
                  <a:lnTo>
                    <a:pt x="2701" y="5421"/>
                  </a:lnTo>
                  <a:lnTo>
                    <a:pt x="2798" y="5421"/>
                  </a:lnTo>
                  <a:cubicBezTo>
                    <a:pt x="2991" y="5372"/>
                    <a:pt x="3184" y="5324"/>
                    <a:pt x="3376" y="5228"/>
                  </a:cubicBezTo>
                  <a:cubicBezTo>
                    <a:pt x="3618" y="5131"/>
                    <a:pt x="3859" y="4986"/>
                    <a:pt x="4052" y="4842"/>
                  </a:cubicBezTo>
                  <a:cubicBezTo>
                    <a:pt x="4293" y="4601"/>
                    <a:pt x="4437" y="4263"/>
                    <a:pt x="4486" y="3974"/>
                  </a:cubicBezTo>
                  <a:cubicBezTo>
                    <a:pt x="4486" y="3636"/>
                    <a:pt x="4437" y="3299"/>
                    <a:pt x="4245" y="3009"/>
                  </a:cubicBezTo>
                  <a:cubicBezTo>
                    <a:pt x="4100" y="2768"/>
                    <a:pt x="3955" y="2527"/>
                    <a:pt x="3762" y="2286"/>
                  </a:cubicBezTo>
                  <a:cubicBezTo>
                    <a:pt x="2347" y="738"/>
                    <a:pt x="404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3153500" y="2753200"/>
              <a:ext cx="218250" cy="137350"/>
            </a:xfrm>
            <a:custGeom>
              <a:avLst/>
              <a:gdLst/>
              <a:ahLst/>
              <a:cxnLst/>
              <a:rect l="l" t="t" r="r" b="b"/>
              <a:pathLst>
                <a:path w="8730" h="5494" extrusionOk="0">
                  <a:moveTo>
                    <a:pt x="8681" y="0"/>
                  </a:moveTo>
                  <a:cubicBezTo>
                    <a:pt x="8633" y="0"/>
                    <a:pt x="8488" y="290"/>
                    <a:pt x="8199" y="724"/>
                  </a:cubicBezTo>
                  <a:cubicBezTo>
                    <a:pt x="7909" y="1206"/>
                    <a:pt x="7524" y="1688"/>
                    <a:pt x="7089" y="2074"/>
                  </a:cubicBezTo>
                  <a:cubicBezTo>
                    <a:pt x="6655" y="2460"/>
                    <a:pt x="6173" y="2798"/>
                    <a:pt x="5643" y="3135"/>
                  </a:cubicBezTo>
                  <a:cubicBezTo>
                    <a:pt x="5450" y="3232"/>
                    <a:pt x="5257" y="3328"/>
                    <a:pt x="5160" y="3424"/>
                  </a:cubicBezTo>
                  <a:cubicBezTo>
                    <a:pt x="5064" y="3424"/>
                    <a:pt x="5016" y="3473"/>
                    <a:pt x="4919" y="3521"/>
                  </a:cubicBezTo>
                  <a:lnTo>
                    <a:pt x="4726" y="3617"/>
                  </a:lnTo>
                  <a:cubicBezTo>
                    <a:pt x="4630" y="3666"/>
                    <a:pt x="4437" y="3810"/>
                    <a:pt x="4244" y="3907"/>
                  </a:cubicBezTo>
                  <a:cubicBezTo>
                    <a:pt x="3665" y="4148"/>
                    <a:pt x="3135" y="4389"/>
                    <a:pt x="2556" y="4582"/>
                  </a:cubicBezTo>
                  <a:cubicBezTo>
                    <a:pt x="1302" y="5064"/>
                    <a:pt x="0" y="5305"/>
                    <a:pt x="0" y="5450"/>
                  </a:cubicBezTo>
                  <a:cubicBezTo>
                    <a:pt x="0" y="5478"/>
                    <a:pt x="114" y="5494"/>
                    <a:pt x="310" y="5494"/>
                  </a:cubicBezTo>
                  <a:cubicBezTo>
                    <a:pt x="786" y="5494"/>
                    <a:pt x="1743" y="5400"/>
                    <a:pt x="2701" y="5161"/>
                  </a:cubicBezTo>
                  <a:cubicBezTo>
                    <a:pt x="3328" y="5016"/>
                    <a:pt x="3906" y="4823"/>
                    <a:pt x="4533" y="4582"/>
                  </a:cubicBezTo>
                  <a:cubicBezTo>
                    <a:pt x="4775" y="4485"/>
                    <a:pt x="4967" y="4389"/>
                    <a:pt x="5112" y="4341"/>
                  </a:cubicBezTo>
                  <a:lnTo>
                    <a:pt x="5353" y="4244"/>
                  </a:lnTo>
                  <a:cubicBezTo>
                    <a:pt x="5353" y="4244"/>
                    <a:pt x="5643" y="4051"/>
                    <a:pt x="6077" y="3762"/>
                  </a:cubicBezTo>
                  <a:cubicBezTo>
                    <a:pt x="6559" y="3376"/>
                    <a:pt x="7041" y="2942"/>
                    <a:pt x="7475" y="2460"/>
                  </a:cubicBezTo>
                  <a:cubicBezTo>
                    <a:pt x="7909" y="1978"/>
                    <a:pt x="8247" y="1447"/>
                    <a:pt x="8488" y="868"/>
                  </a:cubicBezTo>
                  <a:cubicBezTo>
                    <a:pt x="8681" y="386"/>
                    <a:pt x="8729" y="0"/>
                    <a:pt x="8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554975" y="1876650"/>
              <a:ext cx="172450" cy="183300"/>
            </a:xfrm>
            <a:custGeom>
              <a:avLst/>
              <a:gdLst/>
              <a:ahLst/>
              <a:cxnLst/>
              <a:rect l="l" t="t" r="r" b="b"/>
              <a:pathLst>
                <a:path w="6898" h="7332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145"/>
                    <a:pt x="1689" y="821"/>
                    <a:pt x="3184" y="1640"/>
                  </a:cubicBezTo>
                  <a:cubicBezTo>
                    <a:pt x="3570" y="1882"/>
                    <a:pt x="3956" y="2123"/>
                    <a:pt x="4293" y="2316"/>
                  </a:cubicBezTo>
                  <a:cubicBezTo>
                    <a:pt x="4582" y="2508"/>
                    <a:pt x="4872" y="2750"/>
                    <a:pt x="5113" y="2991"/>
                  </a:cubicBezTo>
                  <a:cubicBezTo>
                    <a:pt x="5354" y="3232"/>
                    <a:pt x="5547" y="3425"/>
                    <a:pt x="5692" y="3521"/>
                  </a:cubicBezTo>
                  <a:lnTo>
                    <a:pt x="5836" y="3666"/>
                  </a:lnTo>
                  <a:lnTo>
                    <a:pt x="5885" y="3714"/>
                  </a:lnTo>
                  <a:lnTo>
                    <a:pt x="5933" y="3762"/>
                  </a:lnTo>
                  <a:cubicBezTo>
                    <a:pt x="5933" y="3811"/>
                    <a:pt x="5981" y="3859"/>
                    <a:pt x="6029" y="3907"/>
                  </a:cubicBezTo>
                  <a:cubicBezTo>
                    <a:pt x="6029" y="3955"/>
                    <a:pt x="6029" y="3955"/>
                    <a:pt x="6029" y="4004"/>
                  </a:cubicBezTo>
                  <a:cubicBezTo>
                    <a:pt x="6029" y="4004"/>
                    <a:pt x="6029" y="4052"/>
                    <a:pt x="5933" y="4148"/>
                  </a:cubicBezTo>
                  <a:cubicBezTo>
                    <a:pt x="5692" y="4438"/>
                    <a:pt x="5402" y="4679"/>
                    <a:pt x="5113" y="4872"/>
                  </a:cubicBezTo>
                  <a:cubicBezTo>
                    <a:pt x="4775" y="5161"/>
                    <a:pt x="4438" y="5402"/>
                    <a:pt x="4100" y="5643"/>
                  </a:cubicBezTo>
                  <a:cubicBezTo>
                    <a:pt x="2702" y="6704"/>
                    <a:pt x="965" y="7187"/>
                    <a:pt x="1014" y="7331"/>
                  </a:cubicBezTo>
                  <a:cubicBezTo>
                    <a:pt x="1399" y="7331"/>
                    <a:pt x="1785" y="7283"/>
                    <a:pt x="2123" y="7138"/>
                  </a:cubicBezTo>
                  <a:cubicBezTo>
                    <a:pt x="2460" y="7090"/>
                    <a:pt x="2846" y="6945"/>
                    <a:pt x="3232" y="6801"/>
                  </a:cubicBezTo>
                  <a:cubicBezTo>
                    <a:pt x="3618" y="6656"/>
                    <a:pt x="4052" y="6415"/>
                    <a:pt x="4438" y="6174"/>
                  </a:cubicBezTo>
                  <a:cubicBezTo>
                    <a:pt x="4824" y="5933"/>
                    <a:pt x="5209" y="5692"/>
                    <a:pt x="5547" y="5450"/>
                  </a:cubicBezTo>
                  <a:cubicBezTo>
                    <a:pt x="5885" y="5209"/>
                    <a:pt x="6222" y="4968"/>
                    <a:pt x="6512" y="4727"/>
                  </a:cubicBezTo>
                  <a:cubicBezTo>
                    <a:pt x="6656" y="4582"/>
                    <a:pt x="6801" y="4341"/>
                    <a:pt x="6849" y="4148"/>
                  </a:cubicBezTo>
                  <a:cubicBezTo>
                    <a:pt x="6897" y="3907"/>
                    <a:pt x="6849" y="3714"/>
                    <a:pt x="6704" y="3521"/>
                  </a:cubicBezTo>
                  <a:cubicBezTo>
                    <a:pt x="6656" y="3425"/>
                    <a:pt x="6608" y="3377"/>
                    <a:pt x="6560" y="3280"/>
                  </a:cubicBezTo>
                  <a:lnTo>
                    <a:pt x="6512" y="3184"/>
                  </a:lnTo>
                  <a:lnTo>
                    <a:pt x="6463" y="3135"/>
                  </a:lnTo>
                  <a:cubicBezTo>
                    <a:pt x="6367" y="3087"/>
                    <a:pt x="6319" y="3039"/>
                    <a:pt x="6270" y="2991"/>
                  </a:cubicBezTo>
                  <a:cubicBezTo>
                    <a:pt x="6126" y="2798"/>
                    <a:pt x="5933" y="2653"/>
                    <a:pt x="5643" y="2412"/>
                  </a:cubicBezTo>
                  <a:cubicBezTo>
                    <a:pt x="5306" y="2171"/>
                    <a:pt x="5017" y="1930"/>
                    <a:pt x="4679" y="1737"/>
                  </a:cubicBezTo>
                  <a:cubicBezTo>
                    <a:pt x="4293" y="1544"/>
                    <a:pt x="3907" y="1303"/>
                    <a:pt x="3473" y="1158"/>
                  </a:cubicBezTo>
                  <a:cubicBezTo>
                    <a:pt x="2702" y="821"/>
                    <a:pt x="1930" y="531"/>
                    <a:pt x="1158" y="290"/>
                  </a:cubicBezTo>
                  <a:cubicBezTo>
                    <a:pt x="821" y="97"/>
                    <a:pt x="435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3633350" y="2017725"/>
              <a:ext cx="102500" cy="176050"/>
            </a:xfrm>
            <a:custGeom>
              <a:avLst/>
              <a:gdLst/>
              <a:ahLst/>
              <a:cxnLst/>
              <a:rect l="l" t="t" r="r" b="b"/>
              <a:pathLst>
                <a:path w="4100" h="7042" extrusionOk="0">
                  <a:moveTo>
                    <a:pt x="1882" y="0"/>
                  </a:moveTo>
                  <a:lnTo>
                    <a:pt x="1640" y="49"/>
                  </a:lnTo>
                  <a:cubicBezTo>
                    <a:pt x="1544" y="49"/>
                    <a:pt x="1447" y="97"/>
                    <a:pt x="1447" y="145"/>
                  </a:cubicBezTo>
                  <a:cubicBezTo>
                    <a:pt x="1447" y="145"/>
                    <a:pt x="1544" y="193"/>
                    <a:pt x="1689" y="193"/>
                  </a:cubicBezTo>
                  <a:lnTo>
                    <a:pt x="1882" y="193"/>
                  </a:lnTo>
                  <a:lnTo>
                    <a:pt x="2219" y="290"/>
                  </a:lnTo>
                  <a:cubicBezTo>
                    <a:pt x="2316" y="290"/>
                    <a:pt x="2412" y="338"/>
                    <a:pt x="2508" y="386"/>
                  </a:cubicBezTo>
                  <a:cubicBezTo>
                    <a:pt x="2605" y="434"/>
                    <a:pt x="2701" y="531"/>
                    <a:pt x="2750" y="579"/>
                  </a:cubicBezTo>
                  <a:cubicBezTo>
                    <a:pt x="2894" y="820"/>
                    <a:pt x="2894" y="1061"/>
                    <a:pt x="2798" y="1254"/>
                  </a:cubicBezTo>
                  <a:cubicBezTo>
                    <a:pt x="2750" y="1544"/>
                    <a:pt x="2605" y="1785"/>
                    <a:pt x="2412" y="2026"/>
                  </a:cubicBezTo>
                  <a:cubicBezTo>
                    <a:pt x="2364" y="2122"/>
                    <a:pt x="2267" y="2219"/>
                    <a:pt x="2171" y="2315"/>
                  </a:cubicBezTo>
                  <a:lnTo>
                    <a:pt x="2123" y="2412"/>
                  </a:lnTo>
                  <a:lnTo>
                    <a:pt x="2074" y="2412"/>
                  </a:lnTo>
                  <a:lnTo>
                    <a:pt x="2026" y="2460"/>
                  </a:lnTo>
                  <a:lnTo>
                    <a:pt x="1737" y="2701"/>
                  </a:lnTo>
                  <a:cubicBezTo>
                    <a:pt x="1544" y="2894"/>
                    <a:pt x="1351" y="3039"/>
                    <a:pt x="1158" y="3183"/>
                  </a:cubicBezTo>
                  <a:lnTo>
                    <a:pt x="628" y="3617"/>
                  </a:lnTo>
                  <a:cubicBezTo>
                    <a:pt x="290" y="3859"/>
                    <a:pt x="97" y="4003"/>
                    <a:pt x="1" y="4051"/>
                  </a:cubicBezTo>
                  <a:lnTo>
                    <a:pt x="386" y="4003"/>
                  </a:lnTo>
                  <a:lnTo>
                    <a:pt x="1013" y="3907"/>
                  </a:lnTo>
                  <a:lnTo>
                    <a:pt x="1737" y="3762"/>
                  </a:lnTo>
                  <a:cubicBezTo>
                    <a:pt x="1882" y="3762"/>
                    <a:pt x="2026" y="3714"/>
                    <a:pt x="2171" y="3714"/>
                  </a:cubicBezTo>
                  <a:lnTo>
                    <a:pt x="2508" y="3714"/>
                  </a:lnTo>
                  <a:cubicBezTo>
                    <a:pt x="2750" y="3714"/>
                    <a:pt x="2943" y="3810"/>
                    <a:pt x="3087" y="3955"/>
                  </a:cubicBezTo>
                  <a:cubicBezTo>
                    <a:pt x="3280" y="4148"/>
                    <a:pt x="3425" y="4389"/>
                    <a:pt x="3425" y="4678"/>
                  </a:cubicBezTo>
                  <a:cubicBezTo>
                    <a:pt x="3521" y="5209"/>
                    <a:pt x="3425" y="5788"/>
                    <a:pt x="3135" y="6318"/>
                  </a:cubicBezTo>
                  <a:cubicBezTo>
                    <a:pt x="2943" y="6752"/>
                    <a:pt x="2701" y="6945"/>
                    <a:pt x="2750" y="7042"/>
                  </a:cubicBezTo>
                  <a:cubicBezTo>
                    <a:pt x="2798" y="7042"/>
                    <a:pt x="3087" y="6897"/>
                    <a:pt x="3473" y="6511"/>
                  </a:cubicBezTo>
                  <a:cubicBezTo>
                    <a:pt x="3859" y="5981"/>
                    <a:pt x="4100" y="5305"/>
                    <a:pt x="4052" y="4630"/>
                  </a:cubicBezTo>
                  <a:cubicBezTo>
                    <a:pt x="4052" y="4196"/>
                    <a:pt x="3907" y="3810"/>
                    <a:pt x="3618" y="3521"/>
                  </a:cubicBezTo>
                  <a:cubicBezTo>
                    <a:pt x="3377" y="3232"/>
                    <a:pt x="3039" y="3039"/>
                    <a:pt x="2701" y="2990"/>
                  </a:cubicBezTo>
                  <a:lnTo>
                    <a:pt x="2653" y="2990"/>
                  </a:lnTo>
                  <a:cubicBezTo>
                    <a:pt x="2653" y="2990"/>
                    <a:pt x="2610" y="3012"/>
                    <a:pt x="2596" y="3012"/>
                  </a:cubicBezTo>
                  <a:cubicBezTo>
                    <a:pt x="2589" y="3012"/>
                    <a:pt x="2589" y="3007"/>
                    <a:pt x="2605" y="2990"/>
                  </a:cubicBezTo>
                  <a:lnTo>
                    <a:pt x="2605" y="2942"/>
                  </a:lnTo>
                  <a:lnTo>
                    <a:pt x="2750" y="2798"/>
                  </a:lnTo>
                  <a:cubicBezTo>
                    <a:pt x="2798" y="2653"/>
                    <a:pt x="2894" y="2508"/>
                    <a:pt x="2991" y="2412"/>
                  </a:cubicBezTo>
                  <a:cubicBezTo>
                    <a:pt x="3184" y="2074"/>
                    <a:pt x="3280" y="1737"/>
                    <a:pt x="3377" y="1399"/>
                  </a:cubicBezTo>
                  <a:cubicBezTo>
                    <a:pt x="3473" y="1013"/>
                    <a:pt x="3328" y="627"/>
                    <a:pt x="3087" y="338"/>
                  </a:cubicBezTo>
                  <a:cubicBezTo>
                    <a:pt x="2943" y="193"/>
                    <a:pt x="2798" y="145"/>
                    <a:pt x="2653" y="49"/>
                  </a:cubicBezTo>
                  <a:cubicBezTo>
                    <a:pt x="2508" y="49"/>
                    <a:pt x="2364" y="0"/>
                    <a:pt x="2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2805050" y="2813475"/>
              <a:ext cx="247175" cy="104150"/>
            </a:xfrm>
            <a:custGeom>
              <a:avLst/>
              <a:gdLst/>
              <a:ahLst/>
              <a:cxnLst/>
              <a:rect l="l" t="t" r="r" b="b"/>
              <a:pathLst>
                <a:path w="9887" h="4166" extrusionOk="0">
                  <a:moveTo>
                    <a:pt x="9598" y="1"/>
                  </a:moveTo>
                  <a:cubicBezTo>
                    <a:pt x="9598" y="290"/>
                    <a:pt x="9598" y="531"/>
                    <a:pt x="9549" y="821"/>
                  </a:cubicBezTo>
                  <a:cubicBezTo>
                    <a:pt x="9356" y="1399"/>
                    <a:pt x="9019" y="1882"/>
                    <a:pt x="8488" y="2267"/>
                  </a:cubicBezTo>
                  <a:cubicBezTo>
                    <a:pt x="8247" y="2460"/>
                    <a:pt x="7958" y="2653"/>
                    <a:pt x="7620" y="2750"/>
                  </a:cubicBezTo>
                  <a:cubicBezTo>
                    <a:pt x="7479" y="2806"/>
                    <a:pt x="7321" y="2830"/>
                    <a:pt x="7156" y="2830"/>
                  </a:cubicBezTo>
                  <a:cubicBezTo>
                    <a:pt x="7040" y="2830"/>
                    <a:pt x="6920" y="2818"/>
                    <a:pt x="6800" y="2798"/>
                  </a:cubicBezTo>
                  <a:cubicBezTo>
                    <a:pt x="6607" y="2750"/>
                    <a:pt x="6463" y="2605"/>
                    <a:pt x="6414" y="2460"/>
                  </a:cubicBezTo>
                  <a:cubicBezTo>
                    <a:pt x="6414" y="2412"/>
                    <a:pt x="6414" y="2364"/>
                    <a:pt x="6366" y="2364"/>
                  </a:cubicBezTo>
                  <a:cubicBezTo>
                    <a:pt x="6318" y="2316"/>
                    <a:pt x="6318" y="2267"/>
                    <a:pt x="6318" y="2171"/>
                  </a:cubicBezTo>
                  <a:cubicBezTo>
                    <a:pt x="6318" y="2123"/>
                    <a:pt x="6270" y="1930"/>
                    <a:pt x="6270" y="1833"/>
                  </a:cubicBezTo>
                  <a:cubicBezTo>
                    <a:pt x="6270" y="1592"/>
                    <a:pt x="6222" y="1399"/>
                    <a:pt x="6222" y="1255"/>
                  </a:cubicBezTo>
                  <a:lnTo>
                    <a:pt x="5402" y="1930"/>
                  </a:lnTo>
                  <a:lnTo>
                    <a:pt x="5064" y="2171"/>
                  </a:lnTo>
                  <a:cubicBezTo>
                    <a:pt x="4919" y="2316"/>
                    <a:pt x="4727" y="2460"/>
                    <a:pt x="4485" y="2653"/>
                  </a:cubicBezTo>
                  <a:cubicBezTo>
                    <a:pt x="3858" y="3087"/>
                    <a:pt x="3183" y="3425"/>
                    <a:pt x="2460" y="3570"/>
                  </a:cubicBezTo>
                  <a:cubicBezTo>
                    <a:pt x="2310" y="3609"/>
                    <a:pt x="2159" y="3629"/>
                    <a:pt x="2010" y="3629"/>
                  </a:cubicBezTo>
                  <a:cubicBezTo>
                    <a:pt x="1434" y="3629"/>
                    <a:pt x="885" y="3344"/>
                    <a:pt x="579" y="2846"/>
                  </a:cubicBezTo>
                  <a:lnTo>
                    <a:pt x="338" y="2509"/>
                  </a:lnTo>
                  <a:lnTo>
                    <a:pt x="193" y="2219"/>
                  </a:lnTo>
                  <a:cubicBezTo>
                    <a:pt x="97" y="2026"/>
                    <a:pt x="48" y="1930"/>
                    <a:pt x="0" y="1930"/>
                  </a:cubicBezTo>
                  <a:lnTo>
                    <a:pt x="0" y="2267"/>
                  </a:lnTo>
                  <a:cubicBezTo>
                    <a:pt x="0" y="2364"/>
                    <a:pt x="48" y="2460"/>
                    <a:pt x="97" y="2605"/>
                  </a:cubicBezTo>
                  <a:cubicBezTo>
                    <a:pt x="145" y="2750"/>
                    <a:pt x="193" y="2894"/>
                    <a:pt x="290" y="3039"/>
                  </a:cubicBezTo>
                  <a:cubicBezTo>
                    <a:pt x="386" y="3184"/>
                    <a:pt x="482" y="3328"/>
                    <a:pt x="627" y="3473"/>
                  </a:cubicBezTo>
                  <a:cubicBezTo>
                    <a:pt x="675" y="3570"/>
                    <a:pt x="772" y="3666"/>
                    <a:pt x="820" y="3714"/>
                  </a:cubicBezTo>
                  <a:lnTo>
                    <a:pt x="965" y="3811"/>
                  </a:lnTo>
                  <a:lnTo>
                    <a:pt x="1109" y="3907"/>
                  </a:lnTo>
                  <a:cubicBezTo>
                    <a:pt x="1446" y="4094"/>
                    <a:pt x="1811" y="4165"/>
                    <a:pt x="2183" y="4165"/>
                  </a:cubicBezTo>
                  <a:cubicBezTo>
                    <a:pt x="2291" y="4165"/>
                    <a:pt x="2400" y="4159"/>
                    <a:pt x="2508" y="4148"/>
                  </a:cubicBezTo>
                  <a:cubicBezTo>
                    <a:pt x="2942" y="4100"/>
                    <a:pt x="3376" y="4004"/>
                    <a:pt x="3810" y="3811"/>
                  </a:cubicBezTo>
                  <a:cubicBezTo>
                    <a:pt x="4196" y="3666"/>
                    <a:pt x="4534" y="3473"/>
                    <a:pt x="4871" y="3280"/>
                  </a:cubicBezTo>
                  <a:cubicBezTo>
                    <a:pt x="5161" y="3135"/>
                    <a:pt x="5353" y="2943"/>
                    <a:pt x="5546" y="2846"/>
                  </a:cubicBezTo>
                  <a:lnTo>
                    <a:pt x="5643" y="2750"/>
                  </a:lnTo>
                  <a:lnTo>
                    <a:pt x="5691" y="2750"/>
                  </a:lnTo>
                  <a:lnTo>
                    <a:pt x="5739" y="2798"/>
                  </a:lnTo>
                  <a:cubicBezTo>
                    <a:pt x="5932" y="3184"/>
                    <a:pt x="6270" y="3425"/>
                    <a:pt x="6656" y="3521"/>
                  </a:cubicBezTo>
                  <a:cubicBezTo>
                    <a:pt x="6747" y="3533"/>
                    <a:pt x="6840" y="3539"/>
                    <a:pt x="6936" y="3539"/>
                  </a:cubicBezTo>
                  <a:cubicBezTo>
                    <a:pt x="7244" y="3539"/>
                    <a:pt x="7567" y="3476"/>
                    <a:pt x="7861" y="3328"/>
                  </a:cubicBezTo>
                  <a:cubicBezTo>
                    <a:pt x="8199" y="3184"/>
                    <a:pt x="8536" y="2943"/>
                    <a:pt x="8826" y="2701"/>
                  </a:cubicBezTo>
                  <a:cubicBezTo>
                    <a:pt x="9405" y="2219"/>
                    <a:pt x="9742" y="1592"/>
                    <a:pt x="9839" y="869"/>
                  </a:cubicBezTo>
                  <a:cubicBezTo>
                    <a:pt x="9887" y="290"/>
                    <a:pt x="9646" y="1"/>
                    <a:pt x="9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2651925" y="2891850"/>
              <a:ext cx="325550" cy="179675"/>
            </a:xfrm>
            <a:custGeom>
              <a:avLst/>
              <a:gdLst/>
              <a:ahLst/>
              <a:cxnLst/>
              <a:rect l="l" t="t" r="r" b="b"/>
              <a:pathLst>
                <a:path w="13022" h="7187" extrusionOk="0">
                  <a:moveTo>
                    <a:pt x="675" y="0"/>
                  </a:moveTo>
                  <a:lnTo>
                    <a:pt x="675" y="0"/>
                  </a:lnTo>
                  <a:cubicBezTo>
                    <a:pt x="434" y="386"/>
                    <a:pt x="290" y="869"/>
                    <a:pt x="241" y="1351"/>
                  </a:cubicBezTo>
                  <a:cubicBezTo>
                    <a:pt x="0" y="2412"/>
                    <a:pt x="48" y="3521"/>
                    <a:pt x="434" y="4534"/>
                  </a:cubicBezTo>
                  <a:cubicBezTo>
                    <a:pt x="675" y="5064"/>
                    <a:pt x="1061" y="5547"/>
                    <a:pt x="1592" y="5933"/>
                  </a:cubicBezTo>
                  <a:cubicBezTo>
                    <a:pt x="2026" y="6222"/>
                    <a:pt x="2460" y="6463"/>
                    <a:pt x="2990" y="6608"/>
                  </a:cubicBezTo>
                  <a:cubicBezTo>
                    <a:pt x="3424" y="6752"/>
                    <a:pt x="3907" y="6897"/>
                    <a:pt x="4389" y="6994"/>
                  </a:cubicBezTo>
                  <a:cubicBezTo>
                    <a:pt x="4871" y="7042"/>
                    <a:pt x="5305" y="7138"/>
                    <a:pt x="5788" y="7138"/>
                  </a:cubicBezTo>
                  <a:cubicBezTo>
                    <a:pt x="6157" y="7170"/>
                    <a:pt x="6522" y="7186"/>
                    <a:pt x="6881" y="7186"/>
                  </a:cubicBezTo>
                  <a:cubicBezTo>
                    <a:pt x="7599" y="7186"/>
                    <a:pt x="8295" y="7122"/>
                    <a:pt x="8971" y="6994"/>
                  </a:cubicBezTo>
                  <a:cubicBezTo>
                    <a:pt x="10032" y="6801"/>
                    <a:pt x="11044" y="6415"/>
                    <a:pt x="11961" y="5884"/>
                  </a:cubicBezTo>
                  <a:cubicBezTo>
                    <a:pt x="12395" y="5643"/>
                    <a:pt x="12732" y="5306"/>
                    <a:pt x="13022" y="4920"/>
                  </a:cubicBezTo>
                  <a:cubicBezTo>
                    <a:pt x="13019" y="4917"/>
                    <a:pt x="13014" y="4915"/>
                    <a:pt x="13008" y="4915"/>
                  </a:cubicBezTo>
                  <a:cubicBezTo>
                    <a:pt x="12916" y="4915"/>
                    <a:pt x="12490" y="5234"/>
                    <a:pt x="11768" y="5595"/>
                  </a:cubicBezTo>
                  <a:cubicBezTo>
                    <a:pt x="10852" y="6029"/>
                    <a:pt x="9887" y="6270"/>
                    <a:pt x="8874" y="6415"/>
                  </a:cubicBezTo>
                  <a:cubicBezTo>
                    <a:pt x="8368" y="6463"/>
                    <a:pt x="7861" y="6487"/>
                    <a:pt x="7361" y="6487"/>
                  </a:cubicBezTo>
                  <a:cubicBezTo>
                    <a:pt x="6861" y="6487"/>
                    <a:pt x="6366" y="6463"/>
                    <a:pt x="5884" y="6415"/>
                  </a:cubicBezTo>
                  <a:cubicBezTo>
                    <a:pt x="5402" y="6367"/>
                    <a:pt x="4968" y="6270"/>
                    <a:pt x="4485" y="6174"/>
                  </a:cubicBezTo>
                  <a:cubicBezTo>
                    <a:pt x="4051" y="6125"/>
                    <a:pt x="3617" y="5981"/>
                    <a:pt x="3183" y="5884"/>
                  </a:cubicBezTo>
                  <a:cubicBezTo>
                    <a:pt x="2749" y="5788"/>
                    <a:pt x="2315" y="5595"/>
                    <a:pt x="1978" y="5354"/>
                  </a:cubicBezTo>
                  <a:cubicBezTo>
                    <a:pt x="1544" y="5113"/>
                    <a:pt x="1206" y="4727"/>
                    <a:pt x="965" y="4293"/>
                  </a:cubicBezTo>
                  <a:cubicBezTo>
                    <a:pt x="579" y="3376"/>
                    <a:pt x="434" y="2364"/>
                    <a:pt x="531" y="1399"/>
                  </a:cubicBezTo>
                  <a:cubicBezTo>
                    <a:pt x="627" y="917"/>
                    <a:pt x="675" y="435"/>
                    <a:pt x="675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3682775" y="2010900"/>
              <a:ext cx="127850" cy="373375"/>
            </a:xfrm>
            <a:custGeom>
              <a:avLst/>
              <a:gdLst/>
              <a:ahLst/>
              <a:cxnLst/>
              <a:rect l="l" t="t" r="r" b="b"/>
              <a:pathLst>
                <a:path w="5114" h="14935" extrusionOk="0">
                  <a:moveTo>
                    <a:pt x="618" y="0"/>
                  </a:moveTo>
                  <a:cubicBezTo>
                    <a:pt x="409" y="0"/>
                    <a:pt x="201" y="12"/>
                    <a:pt x="1" y="32"/>
                  </a:cubicBezTo>
                  <a:cubicBezTo>
                    <a:pt x="435" y="225"/>
                    <a:pt x="917" y="322"/>
                    <a:pt x="1448" y="418"/>
                  </a:cubicBezTo>
                  <a:cubicBezTo>
                    <a:pt x="1930" y="514"/>
                    <a:pt x="2412" y="659"/>
                    <a:pt x="2846" y="852"/>
                  </a:cubicBezTo>
                  <a:cubicBezTo>
                    <a:pt x="3329" y="1093"/>
                    <a:pt x="3715" y="1479"/>
                    <a:pt x="3956" y="1961"/>
                  </a:cubicBezTo>
                  <a:cubicBezTo>
                    <a:pt x="4197" y="2444"/>
                    <a:pt x="4341" y="2974"/>
                    <a:pt x="4390" y="3505"/>
                  </a:cubicBezTo>
                  <a:cubicBezTo>
                    <a:pt x="4390" y="3987"/>
                    <a:pt x="4390" y="4469"/>
                    <a:pt x="4390" y="5000"/>
                  </a:cubicBezTo>
                  <a:cubicBezTo>
                    <a:pt x="4341" y="5434"/>
                    <a:pt x="4293" y="5771"/>
                    <a:pt x="4245" y="6061"/>
                  </a:cubicBezTo>
                  <a:cubicBezTo>
                    <a:pt x="4245" y="6302"/>
                    <a:pt x="4197" y="6446"/>
                    <a:pt x="4197" y="6446"/>
                  </a:cubicBezTo>
                  <a:cubicBezTo>
                    <a:pt x="4197" y="6446"/>
                    <a:pt x="4197" y="6591"/>
                    <a:pt x="4149" y="6832"/>
                  </a:cubicBezTo>
                  <a:cubicBezTo>
                    <a:pt x="4149" y="6977"/>
                    <a:pt x="4149" y="7122"/>
                    <a:pt x="4149" y="7315"/>
                  </a:cubicBezTo>
                  <a:cubicBezTo>
                    <a:pt x="4100" y="7459"/>
                    <a:pt x="4052" y="7652"/>
                    <a:pt x="4004" y="7893"/>
                  </a:cubicBezTo>
                  <a:cubicBezTo>
                    <a:pt x="3811" y="8954"/>
                    <a:pt x="3473" y="9967"/>
                    <a:pt x="3039" y="10932"/>
                  </a:cubicBezTo>
                  <a:cubicBezTo>
                    <a:pt x="2943" y="11221"/>
                    <a:pt x="2798" y="11462"/>
                    <a:pt x="2654" y="11752"/>
                  </a:cubicBezTo>
                  <a:cubicBezTo>
                    <a:pt x="2557" y="11993"/>
                    <a:pt x="2364" y="12234"/>
                    <a:pt x="2219" y="12475"/>
                  </a:cubicBezTo>
                  <a:cubicBezTo>
                    <a:pt x="1978" y="12909"/>
                    <a:pt x="1689" y="13343"/>
                    <a:pt x="1400" y="13729"/>
                  </a:cubicBezTo>
                  <a:cubicBezTo>
                    <a:pt x="1062" y="14115"/>
                    <a:pt x="773" y="14549"/>
                    <a:pt x="531" y="14935"/>
                  </a:cubicBezTo>
                  <a:cubicBezTo>
                    <a:pt x="966" y="14693"/>
                    <a:pt x="1351" y="14308"/>
                    <a:pt x="1641" y="13922"/>
                  </a:cubicBezTo>
                  <a:cubicBezTo>
                    <a:pt x="2027" y="13536"/>
                    <a:pt x="2316" y="13150"/>
                    <a:pt x="2605" y="12716"/>
                  </a:cubicBezTo>
                  <a:cubicBezTo>
                    <a:pt x="2798" y="12475"/>
                    <a:pt x="2991" y="12282"/>
                    <a:pt x="3136" y="11993"/>
                  </a:cubicBezTo>
                  <a:lnTo>
                    <a:pt x="3570" y="11221"/>
                  </a:lnTo>
                  <a:cubicBezTo>
                    <a:pt x="4100" y="10208"/>
                    <a:pt x="4486" y="9147"/>
                    <a:pt x="4776" y="8038"/>
                  </a:cubicBezTo>
                  <a:cubicBezTo>
                    <a:pt x="4824" y="7845"/>
                    <a:pt x="4872" y="7604"/>
                    <a:pt x="4920" y="7459"/>
                  </a:cubicBezTo>
                  <a:cubicBezTo>
                    <a:pt x="4968" y="7266"/>
                    <a:pt x="4968" y="7122"/>
                    <a:pt x="4968" y="6977"/>
                  </a:cubicBezTo>
                  <a:cubicBezTo>
                    <a:pt x="4968" y="6688"/>
                    <a:pt x="5017" y="6543"/>
                    <a:pt x="5017" y="6543"/>
                  </a:cubicBezTo>
                  <a:lnTo>
                    <a:pt x="5017" y="6157"/>
                  </a:lnTo>
                  <a:cubicBezTo>
                    <a:pt x="5017" y="5868"/>
                    <a:pt x="5113" y="5530"/>
                    <a:pt x="5113" y="5048"/>
                  </a:cubicBezTo>
                  <a:cubicBezTo>
                    <a:pt x="5113" y="4517"/>
                    <a:pt x="5113" y="3987"/>
                    <a:pt x="5065" y="3456"/>
                  </a:cubicBezTo>
                  <a:cubicBezTo>
                    <a:pt x="4968" y="2829"/>
                    <a:pt x="4776" y="2202"/>
                    <a:pt x="4486" y="1672"/>
                  </a:cubicBezTo>
                  <a:cubicBezTo>
                    <a:pt x="4149" y="1093"/>
                    <a:pt x="3618" y="659"/>
                    <a:pt x="3039" y="466"/>
                  </a:cubicBezTo>
                  <a:cubicBezTo>
                    <a:pt x="2509" y="273"/>
                    <a:pt x="2027" y="129"/>
                    <a:pt x="1496" y="80"/>
                  </a:cubicBezTo>
                  <a:cubicBezTo>
                    <a:pt x="1214" y="24"/>
                    <a:pt x="914" y="0"/>
                    <a:pt x="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011225" y="3148625"/>
              <a:ext cx="212225" cy="157100"/>
            </a:xfrm>
            <a:custGeom>
              <a:avLst/>
              <a:gdLst/>
              <a:ahLst/>
              <a:cxnLst/>
              <a:rect l="l" t="t" r="r" b="b"/>
              <a:pathLst>
                <a:path w="8489" h="6284" extrusionOk="0">
                  <a:moveTo>
                    <a:pt x="102" y="1"/>
                  </a:moveTo>
                  <a:cubicBezTo>
                    <a:pt x="100" y="1"/>
                    <a:pt x="98" y="1"/>
                    <a:pt x="97" y="2"/>
                  </a:cubicBezTo>
                  <a:cubicBezTo>
                    <a:pt x="0" y="50"/>
                    <a:pt x="627" y="1594"/>
                    <a:pt x="1543" y="3040"/>
                  </a:cubicBezTo>
                  <a:cubicBezTo>
                    <a:pt x="1929" y="3716"/>
                    <a:pt x="2412" y="4391"/>
                    <a:pt x="2942" y="4969"/>
                  </a:cubicBezTo>
                  <a:cubicBezTo>
                    <a:pt x="3135" y="5162"/>
                    <a:pt x="3328" y="5355"/>
                    <a:pt x="3569" y="5500"/>
                  </a:cubicBezTo>
                  <a:lnTo>
                    <a:pt x="3810" y="5693"/>
                  </a:lnTo>
                  <a:lnTo>
                    <a:pt x="3858" y="5741"/>
                  </a:lnTo>
                  <a:lnTo>
                    <a:pt x="4099" y="5838"/>
                  </a:lnTo>
                  <a:cubicBezTo>
                    <a:pt x="4341" y="5982"/>
                    <a:pt x="4582" y="6127"/>
                    <a:pt x="4871" y="6175"/>
                  </a:cubicBezTo>
                  <a:cubicBezTo>
                    <a:pt x="5064" y="6248"/>
                    <a:pt x="5269" y="6284"/>
                    <a:pt x="5480" y="6284"/>
                  </a:cubicBezTo>
                  <a:cubicBezTo>
                    <a:pt x="5691" y="6284"/>
                    <a:pt x="5908" y="6248"/>
                    <a:pt x="6125" y="6175"/>
                  </a:cubicBezTo>
                  <a:cubicBezTo>
                    <a:pt x="6559" y="6031"/>
                    <a:pt x="6945" y="5789"/>
                    <a:pt x="7283" y="5452"/>
                  </a:cubicBezTo>
                  <a:cubicBezTo>
                    <a:pt x="7765" y="4825"/>
                    <a:pt x="8151" y="4101"/>
                    <a:pt x="8344" y="3330"/>
                  </a:cubicBezTo>
                  <a:cubicBezTo>
                    <a:pt x="8488" y="2944"/>
                    <a:pt x="8488" y="2606"/>
                    <a:pt x="8440" y="2221"/>
                  </a:cubicBezTo>
                  <a:cubicBezTo>
                    <a:pt x="8344" y="2221"/>
                    <a:pt x="8295" y="2655"/>
                    <a:pt x="8054" y="3185"/>
                  </a:cubicBezTo>
                  <a:cubicBezTo>
                    <a:pt x="7765" y="3860"/>
                    <a:pt x="7379" y="4487"/>
                    <a:pt x="6848" y="5018"/>
                  </a:cubicBezTo>
                  <a:cubicBezTo>
                    <a:pt x="6607" y="5259"/>
                    <a:pt x="6270" y="5452"/>
                    <a:pt x="5932" y="5548"/>
                  </a:cubicBezTo>
                  <a:cubicBezTo>
                    <a:pt x="5855" y="5561"/>
                    <a:pt x="5777" y="5567"/>
                    <a:pt x="5700" y="5567"/>
                  </a:cubicBezTo>
                  <a:cubicBezTo>
                    <a:pt x="5488" y="5567"/>
                    <a:pt x="5276" y="5522"/>
                    <a:pt x="5064" y="5452"/>
                  </a:cubicBezTo>
                  <a:cubicBezTo>
                    <a:pt x="4871" y="5355"/>
                    <a:pt x="4678" y="5259"/>
                    <a:pt x="4485" y="5162"/>
                  </a:cubicBezTo>
                  <a:lnTo>
                    <a:pt x="4341" y="5066"/>
                  </a:lnTo>
                  <a:lnTo>
                    <a:pt x="4244" y="5018"/>
                  </a:lnTo>
                  <a:lnTo>
                    <a:pt x="4051" y="4825"/>
                  </a:lnTo>
                  <a:cubicBezTo>
                    <a:pt x="3858" y="4728"/>
                    <a:pt x="3665" y="4535"/>
                    <a:pt x="3473" y="4391"/>
                  </a:cubicBezTo>
                  <a:cubicBezTo>
                    <a:pt x="2942" y="3860"/>
                    <a:pt x="2460" y="3330"/>
                    <a:pt x="2026" y="2703"/>
                  </a:cubicBezTo>
                  <a:cubicBezTo>
                    <a:pt x="1029" y="1422"/>
                    <a:pt x="22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2928025" y="3190775"/>
              <a:ext cx="103700" cy="71700"/>
            </a:xfrm>
            <a:custGeom>
              <a:avLst/>
              <a:gdLst/>
              <a:ahLst/>
              <a:cxnLst/>
              <a:rect l="l" t="t" r="r" b="b"/>
              <a:pathLst>
                <a:path w="4148" h="2868" extrusionOk="0">
                  <a:moveTo>
                    <a:pt x="4038" y="1"/>
                  </a:moveTo>
                  <a:cubicBezTo>
                    <a:pt x="3922" y="1"/>
                    <a:pt x="3551" y="507"/>
                    <a:pt x="3135" y="969"/>
                  </a:cubicBezTo>
                  <a:cubicBezTo>
                    <a:pt x="2942" y="1210"/>
                    <a:pt x="2749" y="1403"/>
                    <a:pt x="2556" y="1596"/>
                  </a:cubicBezTo>
                  <a:cubicBezTo>
                    <a:pt x="2460" y="1644"/>
                    <a:pt x="2364" y="1692"/>
                    <a:pt x="2315" y="1740"/>
                  </a:cubicBezTo>
                  <a:lnTo>
                    <a:pt x="2219" y="1788"/>
                  </a:lnTo>
                  <a:cubicBezTo>
                    <a:pt x="2171" y="1885"/>
                    <a:pt x="2074" y="1981"/>
                    <a:pt x="1978" y="2030"/>
                  </a:cubicBezTo>
                  <a:cubicBezTo>
                    <a:pt x="1737" y="2174"/>
                    <a:pt x="1544" y="2222"/>
                    <a:pt x="1254" y="2271"/>
                  </a:cubicBezTo>
                  <a:cubicBezTo>
                    <a:pt x="1013" y="2271"/>
                    <a:pt x="724" y="2222"/>
                    <a:pt x="483" y="2126"/>
                  </a:cubicBezTo>
                  <a:cubicBezTo>
                    <a:pt x="306" y="2055"/>
                    <a:pt x="181" y="2011"/>
                    <a:pt x="108" y="2011"/>
                  </a:cubicBezTo>
                  <a:cubicBezTo>
                    <a:pt x="81" y="2011"/>
                    <a:pt x="62" y="2017"/>
                    <a:pt x="49" y="2030"/>
                  </a:cubicBezTo>
                  <a:cubicBezTo>
                    <a:pt x="0" y="2078"/>
                    <a:pt x="97" y="2174"/>
                    <a:pt x="290" y="2415"/>
                  </a:cubicBezTo>
                  <a:cubicBezTo>
                    <a:pt x="531" y="2608"/>
                    <a:pt x="869" y="2801"/>
                    <a:pt x="1206" y="2849"/>
                  </a:cubicBezTo>
                  <a:cubicBezTo>
                    <a:pt x="1303" y="2862"/>
                    <a:pt x="1399" y="2868"/>
                    <a:pt x="1495" y="2868"/>
                  </a:cubicBezTo>
                  <a:cubicBezTo>
                    <a:pt x="1782" y="2868"/>
                    <a:pt x="2062" y="2813"/>
                    <a:pt x="2315" y="2705"/>
                  </a:cubicBezTo>
                  <a:cubicBezTo>
                    <a:pt x="2460" y="2657"/>
                    <a:pt x="2605" y="2560"/>
                    <a:pt x="2749" y="2464"/>
                  </a:cubicBezTo>
                  <a:lnTo>
                    <a:pt x="2846" y="2367"/>
                  </a:lnTo>
                  <a:cubicBezTo>
                    <a:pt x="2894" y="2319"/>
                    <a:pt x="2991" y="2222"/>
                    <a:pt x="3039" y="2126"/>
                  </a:cubicBezTo>
                  <a:cubicBezTo>
                    <a:pt x="3280" y="1885"/>
                    <a:pt x="3473" y="1596"/>
                    <a:pt x="3617" y="1306"/>
                  </a:cubicBezTo>
                  <a:cubicBezTo>
                    <a:pt x="3955" y="727"/>
                    <a:pt x="4148" y="52"/>
                    <a:pt x="4052" y="4"/>
                  </a:cubicBezTo>
                  <a:cubicBezTo>
                    <a:pt x="4047" y="2"/>
                    <a:pt x="4043" y="1"/>
                    <a:pt x="4038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1867600" y="2016525"/>
              <a:ext cx="1208750" cy="956575"/>
            </a:xfrm>
            <a:custGeom>
              <a:avLst/>
              <a:gdLst/>
              <a:ahLst/>
              <a:cxnLst/>
              <a:rect l="l" t="t" r="r" b="b"/>
              <a:pathLst>
                <a:path w="48350" h="38263" extrusionOk="0">
                  <a:moveTo>
                    <a:pt x="32097" y="0"/>
                  </a:moveTo>
                  <a:cubicBezTo>
                    <a:pt x="30939" y="1302"/>
                    <a:pt x="29203" y="2846"/>
                    <a:pt x="28528" y="4630"/>
                  </a:cubicBezTo>
                  <a:cubicBezTo>
                    <a:pt x="28528" y="4630"/>
                    <a:pt x="1617" y="14565"/>
                    <a:pt x="411" y="24259"/>
                  </a:cubicBezTo>
                  <a:cubicBezTo>
                    <a:pt x="0" y="27484"/>
                    <a:pt x="2950" y="28592"/>
                    <a:pt x="7072" y="28592"/>
                  </a:cubicBezTo>
                  <a:cubicBezTo>
                    <a:pt x="12626" y="28592"/>
                    <a:pt x="20309" y="26581"/>
                    <a:pt x="24766" y="25030"/>
                  </a:cubicBezTo>
                  <a:cubicBezTo>
                    <a:pt x="24766" y="25030"/>
                    <a:pt x="26647" y="37184"/>
                    <a:pt x="28287" y="38004"/>
                  </a:cubicBezTo>
                  <a:cubicBezTo>
                    <a:pt x="28646" y="38190"/>
                    <a:pt x="29021" y="38263"/>
                    <a:pt x="29385" y="38263"/>
                  </a:cubicBezTo>
                  <a:cubicBezTo>
                    <a:pt x="30338" y="38263"/>
                    <a:pt x="31217" y="37766"/>
                    <a:pt x="31566" y="37521"/>
                  </a:cubicBezTo>
                  <a:cubicBezTo>
                    <a:pt x="32193" y="35785"/>
                    <a:pt x="32193" y="33229"/>
                    <a:pt x="32627" y="32023"/>
                  </a:cubicBezTo>
                  <a:cubicBezTo>
                    <a:pt x="32799" y="31520"/>
                    <a:pt x="32961" y="31333"/>
                    <a:pt x="33136" y="31333"/>
                  </a:cubicBezTo>
                  <a:cubicBezTo>
                    <a:pt x="33599" y="31333"/>
                    <a:pt x="34161" y="32633"/>
                    <a:pt x="35280" y="32843"/>
                  </a:cubicBezTo>
                  <a:cubicBezTo>
                    <a:pt x="35344" y="32856"/>
                    <a:pt x="35406" y="32863"/>
                    <a:pt x="35466" y="32863"/>
                  </a:cubicBezTo>
                  <a:cubicBezTo>
                    <a:pt x="37171" y="32863"/>
                    <a:pt x="37313" y="27745"/>
                    <a:pt x="37546" y="26767"/>
                  </a:cubicBezTo>
                  <a:cubicBezTo>
                    <a:pt x="38222" y="23728"/>
                    <a:pt x="38993" y="23294"/>
                    <a:pt x="42032" y="22522"/>
                  </a:cubicBezTo>
                  <a:cubicBezTo>
                    <a:pt x="48349" y="20883"/>
                    <a:pt x="46806" y="15433"/>
                    <a:pt x="43816" y="11671"/>
                  </a:cubicBezTo>
                  <a:cubicBezTo>
                    <a:pt x="40344" y="7331"/>
                    <a:pt x="35858" y="4003"/>
                    <a:pt x="3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2741150" y="1797550"/>
              <a:ext cx="829525" cy="415150"/>
            </a:xfrm>
            <a:custGeom>
              <a:avLst/>
              <a:gdLst/>
              <a:ahLst/>
              <a:cxnLst/>
              <a:rect l="l" t="t" r="r" b="b"/>
              <a:pathLst>
                <a:path w="33181" h="16606" extrusionOk="0">
                  <a:moveTo>
                    <a:pt x="19068" y="0"/>
                  </a:moveTo>
                  <a:cubicBezTo>
                    <a:pt x="15128" y="0"/>
                    <a:pt x="10954" y="847"/>
                    <a:pt x="7475" y="2055"/>
                  </a:cubicBezTo>
                  <a:cubicBezTo>
                    <a:pt x="5980" y="2538"/>
                    <a:pt x="4534" y="3116"/>
                    <a:pt x="3135" y="3792"/>
                  </a:cubicBezTo>
                  <a:cubicBezTo>
                    <a:pt x="2556" y="4129"/>
                    <a:pt x="820" y="5480"/>
                    <a:pt x="0" y="6058"/>
                  </a:cubicBezTo>
                  <a:cubicBezTo>
                    <a:pt x="3473" y="7119"/>
                    <a:pt x="10948" y="13871"/>
                    <a:pt x="15095" y="15318"/>
                  </a:cubicBezTo>
                  <a:cubicBezTo>
                    <a:pt x="17215" y="16055"/>
                    <a:pt x="19754" y="16606"/>
                    <a:pt x="22043" y="16606"/>
                  </a:cubicBezTo>
                  <a:cubicBezTo>
                    <a:pt x="24544" y="16606"/>
                    <a:pt x="26747" y="15949"/>
                    <a:pt x="27779" y="14161"/>
                  </a:cubicBezTo>
                  <a:cubicBezTo>
                    <a:pt x="29708" y="10785"/>
                    <a:pt x="26091" y="7553"/>
                    <a:pt x="26091" y="6541"/>
                  </a:cubicBezTo>
                  <a:cubicBezTo>
                    <a:pt x="26091" y="5528"/>
                    <a:pt x="29226" y="5528"/>
                    <a:pt x="31059" y="5094"/>
                  </a:cubicBezTo>
                  <a:cubicBezTo>
                    <a:pt x="31927" y="4901"/>
                    <a:pt x="32650" y="4274"/>
                    <a:pt x="32891" y="3406"/>
                  </a:cubicBezTo>
                  <a:cubicBezTo>
                    <a:pt x="33181" y="2682"/>
                    <a:pt x="23439" y="367"/>
                    <a:pt x="22715" y="271"/>
                  </a:cubicBezTo>
                  <a:cubicBezTo>
                    <a:pt x="21543" y="85"/>
                    <a:pt x="20317" y="0"/>
                    <a:pt x="19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3140225" y="1938750"/>
              <a:ext cx="69950" cy="53800"/>
            </a:xfrm>
            <a:custGeom>
              <a:avLst/>
              <a:gdLst/>
              <a:ahLst/>
              <a:cxnLst/>
              <a:rect l="l" t="t" r="r" b="b"/>
              <a:pathLst>
                <a:path w="2798" h="2152" extrusionOk="0">
                  <a:moveTo>
                    <a:pt x="1586" y="0"/>
                  </a:moveTo>
                  <a:cubicBezTo>
                    <a:pt x="1447" y="0"/>
                    <a:pt x="1303" y="24"/>
                    <a:pt x="1158" y="73"/>
                  </a:cubicBezTo>
                  <a:cubicBezTo>
                    <a:pt x="1013" y="73"/>
                    <a:pt x="917" y="121"/>
                    <a:pt x="820" y="217"/>
                  </a:cubicBezTo>
                  <a:lnTo>
                    <a:pt x="724" y="266"/>
                  </a:lnTo>
                  <a:cubicBezTo>
                    <a:pt x="676" y="314"/>
                    <a:pt x="579" y="410"/>
                    <a:pt x="531" y="459"/>
                  </a:cubicBezTo>
                  <a:cubicBezTo>
                    <a:pt x="386" y="651"/>
                    <a:pt x="290" y="893"/>
                    <a:pt x="193" y="1086"/>
                  </a:cubicBezTo>
                  <a:cubicBezTo>
                    <a:pt x="0" y="1616"/>
                    <a:pt x="0" y="2147"/>
                    <a:pt x="193" y="2147"/>
                  </a:cubicBezTo>
                  <a:cubicBezTo>
                    <a:pt x="203" y="2150"/>
                    <a:pt x="213" y="2151"/>
                    <a:pt x="223" y="2151"/>
                  </a:cubicBezTo>
                  <a:cubicBezTo>
                    <a:pt x="376" y="2151"/>
                    <a:pt x="646" y="1841"/>
                    <a:pt x="917" y="1616"/>
                  </a:cubicBezTo>
                  <a:cubicBezTo>
                    <a:pt x="1013" y="1520"/>
                    <a:pt x="1158" y="1423"/>
                    <a:pt x="1303" y="1327"/>
                  </a:cubicBezTo>
                  <a:cubicBezTo>
                    <a:pt x="1447" y="1278"/>
                    <a:pt x="1496" y="1230"/>
                    <a:pt x="1496" y="1230"/>
                  </a:cubicBezTo>
                  <a:lnTo>
                    <a:pt x="1640" y="1134"/>
                  </a:lnTo>
                  <a:cubicBezTo>
                    <a:pt x="1688" y="1037"/>
                    <a:pt x="1833" y="989"/>
                    <a:pt x="1930" y="941"/>
                  </a:cubicBezTo>
                  <a:cubicBezTo>
                    <a:pt x="2032" y="907"/>
                    <a:pt x="2158" y="873"/>
                    <a:pt x="2275" y="873"/>
                  </a:cubicBezTo>
                  <a:cubicBezTo>
                    <a:pt x="2323" y="873"/>
                    <a:pt x="2370" y="878"/>
                    <a:pt x="2412" y="893"/>
                  </a:cubicBezTo>
                  <a:cubicBezTo>
                    <a:pt x="2557" y="893"/>
                    <a:pt x="2701" y="893"/>
                    <a:pt x="2749" y="844"/>
                  </a:cubicBezTo>
                  <a:cubicBezTo>
                    <a:pt x="2798" y="796"/>
                    <a:pt x="2749" y="651"/>
                    <a:pt x="2653" y="459"/>
                  </a:cubicBezTo>
                  <a:cubicBezTo>
                    <a:pt x="2508" y="266"/>
                    <a:pt x="2267" y="121"/>
                    <a:pt x="1978" y="73"/>
                  </a:cubicBezTo>
                  <a:cubicBezTo>
                    <a:pt x="1857" y="24"/>
                    <a:pt x="1725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2756825" y="2352300"/>
              <a:ext cx="50650" cy="71850"/>
            </a:xfrm>
            <a:custGeom>
              <a:avLst/>
              <a:gdLst/>
              <a:ahLst/>
              <a:cxnLst/>
              <a:rect l="l" t="t" r="r" b="b"/>
              <a:pathLst>
                <a:path w="2026" h="2874" extrusionOk="0">
                  <a:moveTo>
                    <a:pt x="1356" y="1"/>
                  </a:moveTo>
                  <a:cubicBezTo>
                    <a:pt x="1218" y="1"/>
                    <a:pt x="1085" y="25"/>
                    <a:pt x="965" y="73"/>
                  </a:cubicBezTo>
                  <a:cubicBezTo>
                    <a:pt x="675" y="169"/>
                    <a:pt x="482" y="362"/>
                    <a:pt x="289" y="555"/>
                  </a:cubicBezTo>
                  <a:cubicBezTo>
                    <a:pt x="193" y="652"/>
                    <a:pt x="145" y="748"/>
                    <a:pt x="48" y="845"/>
                  </a:cubicBezTo>
                  <a:cubicBezTo>
                    <a:pt x="48" y="893"/>
                    <a:pt x="48" y="941"/>
                    <a:pt x="48" y="941"/>
                  </a:cubicBezTo>
                  <a:cubicBezTo>
                    <a:pt x="48" y="1037"/>
                    <a:pt x="0" y="1134"/>
                    <a:pt x="0" y="1230"/>
                  </a:cubicBezTo>
                  <a:cubicBezTo>
                    <a:pt x="0" y="1471"/>
                    <a:pt x="0" y="1713"/>
                    <a:pt x="0" y="1954"/>
                  </a:cubicBezTo>
                  <a:cubicBezTo>
                    <a:pt x="92" y="2457"/>
                    <a:pt x="357" y="2874"/>
                    <a:pt x="507" y="2874"/>
                  </a:cubicBezTo>
                  <a:cubicBezTo>
                    <a:pt x="515" y="2874"/>
                    <a:pt x="523" y="2873"/>
                    <a:pt x="531" y="2870"/>
                  </a:cubicBezTo>
                  <a:cubicBezTo>
                    <a:pt x="723" y="2774"/>
                    <a:pt x="723" y="2340"/>
                    <a:pt x="868" y="2002"/>
                  </a:cubicBezTo>
                  <a:cubicBezTo>
                    <a:pt x="916" y="1809"/>
                    <a:pt x="1013" y="1664"/>
                    <a:pt x="1061" y="1520"/>
                  </a:cubicBezTo>
                  <a:cubicBezTo>
                    <a:pt x="1158" y="1423"/>
                    <a:pt x="1206" y="1375"/>
                    <a:pt x="1206" y="1375"/>
                  </a:cubicBezTo>
                  <a:cubicBezTo>
                    <a:pt x="1206" y="1375"/>
                    <a:pt x="1206" y="1279"/>
                    <a:pt x="1254" y="1182"/>
                  </a:cubicBezTo>
                  <a:cubicBezTo>
                    <a:pt x="1254" y="1037"/>
                    <a:pt x="1302" y="941"/>
                    <a:pt x="1399" y="845"/>
                  </a:cubicBezTo>
                  <a:cubicBezTo>
                    <a:pt x="1495" y="700"/>
                    <a:pt x="1640" y="603"/>
                    <a:pt x="1785" y="555"/>
                  </a:cubicBezTo>
                  <a:cubicBezTo>
                    <a:pt x="1881" y="507"/>
                    <a:pt x="2026" y="410"/>
                    <a:pt x="2026" y="314"/>
                  </a:cubicBezTo>
                  <a:cubicBezTo>
                    <a:pt x="2026" y="266"/>
                    <a:pt x="1929" y="169"/>
                    <a:pt x="1785" y="73"/>
                  </a:cubicBezTo>
                  <a:cubicBezTo>
                    <a:pt x="1640" y="25"/>
                    <a:pt x="1495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3200500" y="2049250"/>
              <a:ext cx="118200" cy="122825"/>
            </a:xfrm>
            <a:custGeom>
              <a:avLst/>
              <a:gdLst/>
              <a:ahLst/>
              <a:cxnLst/>
              <a:rect l="l" t="t" r="r" b="b"/>
              <a:pathLst>
                <a:path w="4728" h="4913" extrusionOk="0">
                  <a:moveTo>
                    <a:pt x="1574" y="0"/>
                  </a:moveTo>
                  <a:cubicBezTo>
                    <a:pt x="1212" y="0"/>
                    <a:pt x="899" y="108"/>
                    <a:pt x="676" y="331"/>
                  </a:cubicBezTo>
                  <a:cubicBezTo>
                    <a:pt x="1" y="1006"/>
                    <a:pt x="387" y="2501"/>
                    <a:pt x="1592" y="3707"/>
                  </a:cubicBezTo>
                  <a:cubicBezTo>
                    <a:pt x="2123" y="4334"/>
                    <a:pt x="2846" y="4720"/>
                    <a:pt x="3666" y="4912"/>
                  </a:cubicBezTo>
                  <a:cubicBezTo>
                    <a:pt x="3522" y="3851"/>
                    <a:pt x="3956" y="2790"/>
                    <a:pt x="4727" y="2067"/>
                  </a:cubicBezTo>
                  <a:cubicBezTo>
                    <a:pt x="4534" y="1778"/>
                    <a:pt x="4293" y="1488"/>
                    <a:pt x="4052" y="1247"/>
                  </a:cubicBezTo>
                  <a:cubicBezTo>
                    <a:pt x="3245" y="440"/>
                    <a:pt x="2308" y="0"/>
                    <a:pt x="1574" y="0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229450" y="2095875"/>
              <a:ext cx="50650" cy="44525"/>
            </a:xfrm>
            <a:custGeom>
              <a:avLst/>
              <a:gdLst/>
              <a:ahLst/>
              <a:cxnLst/>
              <a:rect l="l" t="t" r="r" b="b"/>
              <a:pathLst>
                <a:path w="2026" h="1781" extrusionOk="0">
                  <a:moveTo>
                    <a:pt x="475" y="1"/>
                  </a:moveTo>
                  <a:cubicBezTo>
                    <a:pt x="362" y="1"/>
                    <a:pt x="265" y="34"/>
                    <a:pt x="193" y="106"/>
                  </a:cubicBezTo>
                  <a:cubicBezTo>
                    <a:pt x="0" y="298"/>
                    <a:pt x="145" y="877"/>
                    <a:pt x="579" y="1311"/>
                  </a:cubicBezTo>
                  <a:cubicBezTo>
                    <a:pt x="886" y="1619"/>
                    <a:pt x="1266" y="1781"/>
                    <a:pt x="1531" y="1781"/>
                  </a:cubicBezTo>
                  <a:cubicBezTo>
                    <a:pt x="1639" y="1781"/>
                    <a:pt x="1728" y="1753"/>
                    <a:pt x="1785" y="1697"/>
                  </a:cubicBezTo>
                  <a:cubicBezTo>
                    <a:pt x="2026" y="1456"/>
                    <a:pt x="1833" y="925"/>
                    <a:pt x="1399" y="491"/>
                  </a:cubicBezTo>
                  <a:cubicBezTo>
                    <a:pt x="1094" y="186"/>
                    <a:pt x="741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2837600" y="2410950"/>
              <a:ext cx="131450" cy="108375"/>
            </a:xfrm>
            <a:custGeom>
              <a:avLst/>
              <a:gdLst/>
              <a:ahLst/>
              <a:cxnLst/>
              <a:rect l="l" t="t" r="r" b="b"/>
              <a:pathLst>
                <a:path w="5258" h="4335" extrusionOk="0">
                  <a:moveTo>
                    <a:pt x="1586" y="1"/>
                  </a:moveTo>
                  <a:cubicBezTo>
                    <a:pt x="1217" y="1"/>
                    <a:pt x="899" y="108"/>
                    <a:pt x="676" y="331"/>
                  </a:cubicBezTo>
                  <a:cubicBezTo>
                    <a:pt x="0" y="1006"/>
                    <a:pt x="434" y="2501"/>
                    <a:pt x="1640" y="3707"/>
                  </a:cubicBezTo>
                  <a:cubicBezTo>
                    <a:pt x="1833" y="3948"/>
                    <a:pt x="2074" y="4141"/>
                    <a:pt x="2315" y="4334"/>
                  </a:cubicBezTo>
                  <a:cubicBezTo>
                    <a:pt x="3039" y="3562"/>
                    <a:pt x="4003" y="3177"/>
                    <a:pt x="5064" y="3177"/>
                  </a:cubicBezTo>
                  <a:lnTo>
                    <a:pt x="5257" y="3128"/>
                  </a:lnTo>
                  <a:cubicBezTo>
                    <a:pt x="5016" y="2405"/>
                    <a:pt x="4630" y="1778"/>
                    <a:pt x="4100" y="1248"/>
                  </a:cubicBezTo>
                  <a:cubicBezTo>
                    <a:pt x="3293" y="440"/>
                    <a:pt x="2334" y="1"/>
                    <a:pt x="1586" y="1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2859300" y="2451275"/>
              <a:ext cx="51875" cy="44425"/>
            </a:xfrm>
            <a:custGeom>
              <a:avLst/>
              <a:gdLst/>
              <a:ahLst/>
              <a:cxnLst/>
              <a:rect l="l" t="t" r="r" b="b"/>
              <a:pathLst>
                <a:path w="2075" h="1777" extrusionOk="0">
                  <a:moveTo>
                    <a:pt x="556" y="1"/>
                  </a:moveTo>
                  <a:cubicBezTo>
                    <a:pt x="429" y="1"/>
                    <a:pt x="320" y="38"/>
                    <a:pt x="242" y="117"/>
                  </a:cubicBezTo>
                  <a:cubicBezTo>
                    <a:pt x="0" y="310"/>
                    <a:pt x="193" y="840"/>
                    <a:pt x="627" y="1322"/>
                  </a:cubicBezTo>
                  <a:cubicBezTo>
                    <a:pt x="920" y="1615"/>
                    <a:pt x="1257" y="1776"/>
                    <a:pt x="1519" y="1776"/>
                  </a:cubicBezTo>
                  <a:cubicBezTo>
                    <a:pt x="1645" y="1776"/>
                    <a:pt x="1755" y="1739"/>
                    <a:pt x="1833" y="1660"/>
                  </a:cubicBezTo>
                  <a:cubicBezTo>
                    <a:pt x="2074" y="1467"/>
                    <a:pt x="1881" y="888"/>
                    <a:pt x="1447" y="454"/>
                  </a:cubicBezTo>
                  <a:cubicBezTo>
                    <a:pt x="1155" y="162"/>
                    <a:pt x="818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2000850" y="2273325"/>
              <a:ext cx="526900" cy="310325"/>
            </a:xfrm>
            <a:custGeom>
              <a:avLst/>
              <a:gdLst/>
              <a:ahLst/>
              <a:cxnLst/>
              <a:rect l="l" t="t" r="r" b="b"/>
              <a:pathLst>
                <a:path w="21076" h="12413" extrusionOk="0">
                  <a:moveTo>
                    <a:pt x="21076" y="1"/>
                  </a:moveTo>
                  <a:lnTo>
                    <a:pt x="20979" y="49"/>
                  </a:lnTo>
                  <a:lnTo>
                    <a:pt x="20497" y="242"/>
                  </a:lnTo>
                  <a:lnTo>
                    <a:pt x="20111" y="386"/>
                  </a:lnTo>
                  <a:lnTo>
                    <a:pt x="18616" y="1013"/>
                  </a:lnTo>
                  <a:lnTo>
                    <a:pt x="17989" y="1255"/>
                  </a:lnTo>
                  <a:cubicBezTo>
                    <a:pt x="13022" y="3280"/>
                    <a:pt x="3666" y="7428"/>
                    <a:pt x="0" y="11527"/>
                  </a:cubicBezTo>
                  <a:cubicBezTo>
                    <a:pt x="697" y="12160"/>
                    <a:pt x="1961" y="12412"/>
                    <a:pt x="3534" y="12412"/>
                  </a:cubicBezTo>
                  <a:cubicBezTo>
                    <a:pt x="7836" y="12412"/>
                    <a:pt x="14448" y="10522"/>
                    <a:pt x="18086" y="9357"/>
                  </a:cubicBezTo>
                  <a:cubicBezTo>
                    <a:pt x="18134" y="9164"/>
                    <a:pt x="18230" y="9019"/>
                    <a:pt x="18327" y="8826"/>
                  </a:cubicBezTo>
                  <a:cubicBezTo>
                    <a:pt x="18327" y="8826"/>
                    <a:pt x="18327" y="8778"/>
                    <a:pt x="18375" y="8778"/>
                  </a:cubicBezTo>
                  <a:lnTo>
                    <a:pt x="18520" y="8585"/>
                  </a:lnTo>
                  <a:lnTo>
                    <a:pt x="18568" y="8489"/>
                  </a:lnTo>
                  <a:cubicBezTo>
                    <a:pt x="18616" y="8440"/>
                    <a:pt x="18664" y="8344"/>
                    <a:pt x="18713" y="8296"/>
                  </a:cubicBezTo>
                  <a:lnTo>
                    <a:pt x="18809" y="8199"/>
                  </a:lnTo>
                  <a:lnTo>
                    <a:pt x="18954" y="8006"/>
                  </a:lnTo>
                  <a:lnTo>
                    <a:pt x="19050" y="7910"/>
                  </a:lnTo>
                  <a:cubicBezTo>
                    <a:pt x="19098" y="7862"/>
                    <a:pt x="19147" y="7814"/>
                    <a:pt x="19195" y="7765"/>
                  </a:cubicBezTo>
                  <a:lnTo>
                    <a:pt x="19291" y="7669"/>
                  </a:lnTo>
                  <a:lnTo>
                    <a:pt x="19436" y="7476"/>
                  </a:lnTo>
                  <a:lnTo>
                    <a:pt x="19484" y="7476"/>
                  </a:lnTo>
                  <a:cubicBezTo>
                    <a:pt x="19725" y="7235"/>
                    <a:pt x="19918" y="7090"/>
                    <a:pt x="20111" y="6897"/>
                  </a:cubicBezTo>
                  <a:lnTo>
                    <a:pt x="20159" y="6849"/>
                  </a:lnTo>
                  <a:lnTo>
                    <a:pt x="20304" y="6753"/>
                  </a:lnTo>
                  <a:lnTo>
                    <a:pt x="20352" y="6704"/>
                  </a:lnTo>
                  <a:lnTo>
                    <a:pt x="20497" y="6608"/>
                  </a:lnTo>
                  <a:lnTo>
                    <a:pt x="20545" y="6511"/>
                  </a:lnTo>
                  <a:lnTo>
                    <a:pt x="20642" y="6463"/>
                  </a:lnTo>
                  <a:lnTo>
                    <a:pt x="20738" y="6415"/>
                  </a:lnTo>
                  <a:lnTo>
                    <a:pt x="20786" y="6367"/>
                  </a:lnTo>
                  <a:lnTo>
                    <a:pt x="20835" y="6318"/>
                  </a:lnTo>
                  <a:lnTo>
                    <a:pt x="20835" y="6318"/>
                  </a:lnTo>
                  <a:cubicBezTo>
                    <a:pt x="20834" y="6319"/>
                    <a:pt x="17329" y="8642"/>
                    <a:pt x="16127" y="8642"/>
                  </a:cubicBezTo>
                  <a:cubicBezTo>
                    <a:pt x="16021" y="8642"/>
                    <a:pt x="15933" y="8624"/>
                    <a:pt x="15867" y="8585"/>
                  </a:cubicBezTo>
                  <a:cubicBezTo>
                    <a:pt x="15674" y="8585"/>
                    <a:pt x="15626" y="8489"/>
                    <a:pt x="15723" y="8199"/>
                  </a:cubicBezTo>
                  <a:cubicBezTo>
                    <a:pt x="16012" y="6318"/>
                    <a:pt x="20159" y="3907"/>
                    <a:pt x="21028" y="3425"/>
                  </a:cubicBezTo>
                  <a:lnTo>
                    <a:pt x="21028" y="3425"/>
                  </a:lnTo>
                  <a:cubicBezTo>
                    <a:pt x="20760" y="3559"/>
                    <a:pt x="20209" y="3812"/>
                    <a:pt x="19706" y="3812"/>
                  </a:cubicBezTo>
                  <a:cubicBezTo>
                    <a:pt x="19304" y="3812"/>
                    <a:pt x="18932" y="3650"/>
                    <a:pt x="18761" y="3135"/>
                  </a:cubicBezTo>
                  <a:cubicBezTo>
                    <a:pt x="18568" y="2557"/>
                    <a:pt x="21076" y="1"/>
                    <a:pt x="2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2474675" y="2275750"/>
              <a:ext cx="77200" cy="97675"/>
            </a:xfrm>
            <a:custGeom>
              <a:avLst/>
              <a:gdLst/>
              <a:ahLst/>
              <a:cxnLst/>
              <a:rect l="l" t="t" r="r" b="b"/>
              <a:pathLst>
                <a:path w="3088" h="3907" extrusionOk="0">
                  <a:moveTo>
                    <a:pt x="2075" y="0"/>
                  </a:moveTo>
                  <a:lnTo>
                    <a:pt x="2075" y="0"/>
                  </a:lnTo>
                  <a:cubicBezTo>
                    <a:pt x="1544" y="289"/>
                    <a:pt x="1062" y="723"/>
                    <a:pt x="628" y="1206"/>
                  </a:cubicBezTo>
                  <a:cubicBezTo>
                    <a:pt x="338" y="1543"/>
                    <a:pt x="97" y="1929"/>
                    <a:pt x="1" y="2411"/>
                  </a:cubicBezTo>
                  <a:cubicBezTo>
                    <a:pt x="1" y="2508"/>
                    <a:pt x="1" y="2604"/>
                    <a:pt x="1" y="2701"/>
                  </a:cubicBezTo>
                  <a:lnTo>
                    <a:pt x="1" y="2894"/>
                  </a:lnTo>
                  <a:cubicBezTo>
                    <a:pt x="1" y="2942"/>
                    <a:pt x="1" y="2990"/>
                    <a:pt x="1" y="3087"/>
                  </a:cubicBezTo>
                  <a:cubicBezTo>
                    <a:pt x="1" y="3087"/>
                    <a:pt x="1" y="3135"/>
                    <a:pt x="49" y="3231"/>
                  </a:cubicBezTo>
                  <a:cubicBezTo>
                    <a:pt x="97" y="3328"/>
                    <a:pt x="97" y="3376"/>
                    <a:pt x="145" y="3472"/>
                  </a:cubicBezTo>
                  <a:cubicBezTo>
                    <a:pt x="194" y="3569"/>
                    <a:pt x="290" y="3617"/>
                    <a:pt x="338" y="3714"/>
                  </a:cubicBezTo>
                  <a:cubicBezTo>
                    <a:pt x="435" y="3810"/>
                    <a:pt x="580" y="3858"/>
                    <a:pt x="724" y="3907"/>
                  </a:cubicBezTo>
                  <a:lnTo>
                    <a:pt x="1110" y="3907"/>
                  </a:lnTo>
                  <a:cubicBezTo>
                    <a:pt x="1351" y="3858"/>
                    <a:pt x="1592" y="3762"/>
                    <a:pt x="1833" y="3617"/>
                  </a:cubicBezTo>
                  <a:cubicBezTo>
                    <a:pt x="2364" y="3280"/>
                    <a:pt x="2798" y="2797"/>
                    <a:pt x="3087" y="2219"/>
                  </a:cubicBezTo>
                  <a:cubicBezTo>
                    <a:pt x="3086" y="2217"/>
                    <a:pt x="3084" y="2216"/>
                    <a:pt x="3081" y="2216"/>
                  </a:cubicBezTo>
                  <a:cubicBezTo>
                    <a:pt x="2999" y="2216"/>
                    <a:pt x="2384" y="2903"/>
                    <a:pt x="1544" y="3183"/>
                  </a:cubicBezTo>
                  <a:cubicBezTo>
                    <a:pt x="1327" y="3291"/>
                    <a:pt x="1111" y="3354"/>
                    <a:pt x="945" y="3354"/>
                  </a:cubicBezTo>
                  <a:cubicBezTo>
                    <a:pt x="816" y="3354"/>
                    <a:pt x="718" y="3316"/>
                    <a:pt x="676" y="3231"/>
                  </a:cubicBezTo>
                  <a:cubicBezTo>
                    <a:pt x="628" y="3135"/>
                    <a:pt x="580" y="3038"/>
                    <a:pt x="531" y="2894"/>
                  </a:cubicBezTo>
                  <a:lnTo>
                    <a:pt x="531" y="2749"/>
                  </a:lnTo>
                  <a:lnTo>
                    <a:pt x="531" y="2604"/>
                  </a:lnTo>
                  <a:cubicBezTo>
                    <a:pt x="531" y="2556"/>
                    <a:pt x="531" y="2508"/>
                    <a:pt x="531" y="2460"/>
                  </a:cubicBezTo>
                  <a:cubicBezTo>
                    <a:pt x="628" y="2074"/>
                    <a:pt x="772" y="1736"/>
                    <a:pt x="965" y="1399"/>
                  </a:cubicBezTo>
                  <a:cubicBezTo>
                    <a:pt x="1399" y="965"/>
                    <a:pt x="1737" y="482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2390275" y="2374600"/>
              <a:ext cx="161600" cy="110950"/>
            </a:xfrm>
            <a:custGeom>
              <a:avLst/>
              <a:gdLst/>
              <a:ahLst/>
              <a:cxnLst/>
              <a:rect l="l" t="t" r="r" b="b"/>
              <a:pathLst>
                <a:path w="6464" h="4438" extrusionOk="0">
                  <a:moveTo>
                    <a:pt x="4727" y="1"/>
                  </a:moveTo>
                  <a:lnTo>
                    <a:pt x="4727" y="1"/>
                  </a:lnTo>
                  <a:cubicBezTo>
                    <a:pt x="4438" y="145"/>
                    <a:pt x="4148" y="290"/>
                    <a:pt x="3859" y="483"/>
                  </a:cubicBezTo>
                  <a:cubicBezTo>
                    <a:pt x="3329" y="772"/>
                    <a:pt x="2605" y="1158"/>
                    <a:pt x="1930" y="1592"/>
                  </a:cubicBezTo>
                  <a:cubicBezTo>
                    <a:pt x="1255" y="1978"/>
                    <a:pt x="676" y="2460"/>
                    <a:pt x="194" y="3087"/>
                  </a:cubicBezTo>
                  <a:cubicBezTo>
                    <a:pt x="97" y="3232"/>
                    <a:pt x="49" y="3425"/>
                    <a:pt x="1" y="3618"/>
                  </a:cubicBezTo>
                  <a:cubicBezTo>
                    <a:pt x="1" y="3763"/>
                    <a:pt x="49" y="3955"/>
                    <a:pt x="97" y="4100"/>
                  </a:cubicBezTo>
                  <a:cubicBezTo>
                    <a:pt x="194" y="4197"/>
                    <a:pt x="242" y="4245"/>
                    <a:pt x="338" y="4341"/>
                  </a:cubicBezTo>
                  <a:cubicBezTo>
                    <a:pt x="387" y="4341"/>
                    <a:pt x="435" y="4341"/>
                    <a:pt x="435" y="4389"/>
                  </a:cubicBezTo>
                  <a:lnTo>
                    <a:pt x="580" y="4438"/>
                  </a:lnTo>
                  <a:lnTo>
                    <a:pt x="821" y="4438"/>
                  </a:lnTo>
                  <a:cubicBezTo>
                    <a:pt x="1110" y="4438"/>
                    <a:pt x="1399" y="4389"/>
                    <a:pt x="1641" y="4341"/>
                  </a:cubicBezTo>
                  <a:cubicBezTo>
                    <a:pt x="2364" y="4052"/>
                    <a:pt x="3039" y="3763"/>
                    <a:pt x="3714" y="3377"/>
                  </a:cubicBezTo>
                  <a:cubicBezTo>
                    <a:pt x="4390" y="2991"/>
                    <a:pt x="5065" y="2557"/>
                    <a:pt x="5595" y="2267"/>
                  </a:cubicBezTo>
                  <a:cubicBezTo>
                    <a:pt x="5885" y="2123"/>
                    <a:pt x="6174" y="1930"/>
                    <a:pt x="6463" y="1737"/>
                  </a:cubicBezTo>
                  <a:lnTo>
                    <a:pt x="6463" y="1737"/>
                  </a:lnTo>
                  <a:cubicBezTo>
                    <a:pt x="6078" y="1785"/>
                    <a:pt x="5740" y="1882"/>
                    <a:pt x="5451" y="2026"/>
                  </a:cubicBezTo>
                  <a:cubicBezTo>
                    <a:pt x="4872" y="2267"/>
                    <a:pt x="4148" y="2653"/>
                    <a:pt x="3425" y="2991"/>
                  </a:cubicBezTo>
                  <a:cubicBezTo>
                    <a:pt x="2798" y="3280"/>
                    <a:pt x="2123" y="3570"/>
                    <a:pt x="1448" y="3763"/>
                  </a:cubicBezTo>
                  <a:cubicBezTo>
                    <a:pt x="1255" y="3811"/>
                    <a:pt x="1014" y="3859"/>
                    <a:pt x="821" y="3859"/>
                  </a:cubicBezTo>
                  <a:cubicBezTo>
                    <a:pt x="772" y="3859"/>
                    <a:pt x="724" y="3811"/>
                    <a:pt x="676" y="3811"/>
                  </a:cubicBezTo>
                  <a:cubicBezTo>
                    <a:pt x="628" y="3811"/>
                    <a:pt x="628" y="3811"/>
                    <a:pt x="628" y="3763"/>
                  </a:cubicBezTo>
                  <a:cubicBezTo>
                    <a:pt x="580" y="3714"/>
                    <a:pt x="531" y="3618"/>
                    <a:pt x="676" y="3377"/>
                  </a:cubicBezTo>
                  <a:cubicBezTo>
                    <a:pt x="1062" y="2798"/>
                    <a:pt x="1592" y="2316"/>
                    <a:pt x="2171" y="1930"/>
                  </a:cubicBezTo>
                  <a:cubicBezTo>
                    <a:pt x="2798" y="1448"/>
                    <a:pt x="3473" y="1014"/>
                    <a:pt x="3956" y="676"/>
                  </a:cubicBezTo>
                  <a:cubicBezTo>
                    <a:pt x="4438" y="338"/>
                    <a:pt x="4775" y="49"/>
                    <a:pt x="4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2446950" y="2450575"/>
              <a:ext cx="120600" cy="174850"/>
            </a:xfrm>
            <a:custGeom>
              <a:avLst/>
              <a:gdLst/>
              <a:ahLst/>
              <a:cxnLst/>
              <a:rect l="l" t="t" r="r" b="b"/>
              <a:pathLst>
                <a:path w="4824" h="6994" extrusionOk="0">
                  <a:moveTo>
                    <a:pt x="1881" y="0"/>
                  </a:moveTo>
                  <a:cubicBezTo>
                    <a:pt x="1592" y="145"/>
                    <a:pt x="1351" y="338"/>
                    <a:pt x="1110" y="579"/>
                  </a:cubicBezTo>
                  <a:cubicBezTo>
                    <a:pt x="869" y="820"/>
                    <a:pt x="628" y="1061"/>
                    <a:pt x="435" y="1350"/>
                  </a:cubicBezTo>
                  <a:cubicBezTo>
                    <a:pt x="338" y="1495"/>
                    <a:pt x="242" y="1640"/>
                    <a:pt x="145" y="1833"/>
                  </a:cubicBezTo>
                  <a:cubicBezTo>
                    <a:pt x="97" y="2026"/>
                    <a:pt x="49" y="2267"/>
                    <a:pt x="49" y="2460"/>
                  </a:cubicBezTo>
                  <a:cubicBezTo>
                    <a:pt x="1" y="2653"/>
                    <a:pt x="1" y="2894"/>
                    <a:pt x="49" y="3087"/>
                  </a:cubicBezTo>
                  <a:cubicBezTo>
                    <a:pt x="97" y="3231"/>
                    <a:pt x="193" y="3328"/>
                    <a:pt x="290" y="3424"/>
                  </a:cubicBezTo>
                  <a:cubicBezTo>
                    <a:pt x="386" y="3521"/>
                    <a:pt x="483" y="3569"/>
                    <a:pt x="628" y="3617"/>
                  </a:cubicBezTo>
                  <a:cubicBezTo>
                    <a:pt x="724" y="3641"/>
                    <a:pt x="832" y="3653"/>
                    <a:pt x="941" y="3653"/>
                  </a:cubicBezTo>
                  <a:cubicBezTo>
                    <a:pt x="1050" y="3653"/>
                    <a:pt x="1158" y="3641"/>
                    <a:pt x="1254" y="3617"/>
                  </a:cubicBezTo>
                  <a:cubicBezTo>
                    <a:pt x="1399" y="3569"/>
                    <a:pt x="1544" y="3521"/>
                    <a:pt x="1689" y="3473"/>
                  </a:cubicBezTo>
                  <a:cubicBezTo>
                    <a:pt x="1978" y="3376"/>
                    <a:pt x="2219" y="3280"/>
                    <a:pt x="2364" y="3231"/>
                  </a:cubicBezTo>
                  <a:lnTo>
                    <a:pt x="2605" y="3135"/>
                  </a:lnTo>
                  <a:lnTo>
                    <a:pt x="2683" y="3109"/>
                  </a:lnTo>
                  <a:lnTo>
                    <a:pt x="2683" y="3109"/>
                  </a:lnTo>
                  <a:cubicBezTo>
                    <a:pt x="2246" y="3710"/>
                    <a:pt x="1963" y="4413"/>
                    <a:pt x="1833" y="5160"/>
                  </a:cubicBezTo>
                  <a:cubicBezTo>
                    <a:pt x="1785" y="5595"/>
                    <a:pt x="1785" y="6077"/>
                    <a:pt x="1881" y="6511"/>
                  </a:cubicBezTo>
                  <a:cubicBezTo>
                    <a:pt x="2026" y="6848"/>
                    <a:pt x="2171" y="6993"/>
                    <a:pt x="2171" y="6993"/>
                  </a:cubicBezTo>
                  <a:cubicBezTo>
                    <a:pt x="2219" y="6993"/>
                    <a:pt x="2123" y="6800"/>
                    <a:pt x="2074" y="6463"/>
                  </a:cubicBezTo>
                  <a:cubicBezTo>
                    <a:pt x="2026" y="6029"/>
                    <a:pt x="2074" y="5595"/>
                    <a:pt x="2171" y="5209"/>
                  </a:cubicBezTo>
                  <a:cubicBezTo>
                    <a:pt x="2315" y="4678"/>
                    <a:pt x="2508" y="4196"/>
                    <a:pt x="2798" y="3762"/>
                  </a:cubicBezTo>
                  <a:cubicBezTo>
                    <a:pt x="3039" y="3376"/>
                    <a:pt x="3328" y="2990"/>
                    <a:pt x="3714" y="2749"/>
                  </a:cubicBezTo>
                  <a:lnTo>
                    <a:pt x="4823" y="2074"/>
                  </a:lnTo>
                  <a:lnTo>
                    <a:pt x="3521" y="2267"/>
                  </a:lnTo>
                  <a:cubicBezTo>
                    <a:pt x="3232" y="2267"/>
                    <a:pt x="2942" y="2363"/>
                    <a:pt x="2701" y="2460"/>
                  </a:cubicBezTo>
                  <a:lnTo>
                    <a:pt x="2364" y="2556"/>
                  </a:lnTo>
                  <a:lnTo>
                    <a:pt x="2123" y="2653"/>
                  </a:lnTo>
                  <a:lnTo>
                    <a:pt x="1544" y="2942"/>
                  </a:lnTo>
                  <a:cubicBezTo>
                    <a:pt x="1303" y="3038"/>
                    <a:pt x="1013" y="3135"/>
                    <a:pt x="724" y="3135"/>
                  </a:cubicBezTo>
                  <a:cubicBezTo>
                    <a:pt x="628" y="3135"/>
                    <a:pt x="531" y="3038"/>
                    <a:pt x="483" y="2942"/>
                  </a:cubicBezTo>
                  <a:cubicBezTo>
                    <a:pt x="435" y="2797"/>
                    <a:pt x="435" y="2604"/>
                    <a:pt x="435" y="2460"/>
                  </a:cubicBezTo>
                  <a:cubicBezTo>
                    <a:pt x="483" y="1785"/>
                    <a:pt x="772" y="1158"/>
                    <a:pt x="1303" y="724"/>
                  </a:cubicBezTo>
                  <a:cubicBezTo>
                    <a:pt x="1640" y="289"/>
                    <a:pt x="1930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2392700" y="2512050"/>
              <a:ext cx="121800" cy="159175"/>
            </a:xfrm>
            <a:custGeom>
              <a:avLst/>
              <a:gdLst/>
              <a:ahLst/>
              <a:cxnLst/>
              <a:rect l="l" t="t" r="r" b="b"/>
              <a:pathLst>
                <a:path w="4872" h="6367" extrusionOk="0">
                  <a:moveTo>
                    <a:pt x="4871" y="1"/>
                  </a:moveTo>
                  <a:lnTo>
                    <a:pt x="3424" y="1158"/>
                  </a:lnTo>
                  <a:cubicBezTo>
                    <a:pt x="2846" y="3232"/>
                    <a:pt x="1640" y="5016"/>
                    <a:pt x="0" y="6367"/>
                  </a:cubicBezTo>
                  <a:cubicBezTo>
                    <a:pt x="1399" y="5981"/>
                    <a:pt x="2653" y="5547"/>
                    <a:pt x="3762" y="5161"/>
                  </a:cubicBezTo>
                  <a:lnTo>
                    <a:pt x="3907" y="5981"/>
                  </a:lnTo>
                  <a:cubicBezTo>
                    <a:pt x="4100" y="3955"/>
                    <a:pt x="4437" y="1978"/>
                    <a:pt x="4871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2336025" y="2132250"/>
              <a:ext cx="244775" cy="217050"/>
            </a:xfrm>
            <a:custGeom>
              <a:avLst/>
              <a:gdLst/>
              <a:ahLst/>
              <a:cxnLst/>
              <a:rect l="l" t="t" r="r" b="b"/>
              <a:pathLst>
                <a:path w="9791" h="8682" extrusionOk="0">
                  <a:moveTo>
                    <a:pt x="9791" y="1"/>
                  </a:moveTo>
                  <a:cubicBezTo>
                    <a:pt x="9791" y="1"/>
                    <a:pt x="6125" y="1351"/>
                    <a:pt x="1447" y="3570"/>
                  </a:cubicBezTo>
                  <a:cubicBezTo>
                    <a:pt x="1737" y="3618"/>
                    <a:pt x="1978" y="3714"/>
                    <a:pt x="2267" y="3859"/>
                  </a:cubicBezTo>
                  <a:cubicBezTo>
                    <a:pt x="5691" y="5258"/>
                    <a:pt x="242" y="8296"/>
                    <a:pt x="1" y="8682"/>
                  </a:cubicBezTo>
                  <a:lnTo>
                    <a:pt x="7621" y="5740"/>
                  </a:lnTo>
                  <a:lnTo>
                    <a:pt x="9791" y="1"/>
                  </a:ln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2362550" y="1897150"/>
              <a:ext cx="463025" cy="326775"/>
            </a:xfrm>
            <a:custGeom>
              <a:avLst/>
              <a:gdLst/>
              <a:ahLst/>
              <a:cxnLst/>
              <a:rect l="l" t="t" r="r" b="b"/>
              <a:pathLst>
                <a:path w="18521" h="13071" extrusionOk="0">
                  <a:moveTo>
                    <a:pt x="18520" y="1"/>
                  </a:moveTo>
                  <a:lnTo>
                    <a:pt x="18520" y="1"/>
                  </a:lnTo>
                  <a:cubicBezTo>
                    <a:pt x="18375" y="49"/>
                    <a:pt x="18182" y="145"/>
                    <a:pt x="18038" y="193"/>
                  </a:cubicBezTo>
                  <a:cubicBezTo>
                    <a:pt x="17748" y="338"/>
                    <a:pt x="17363" y="579"/>
                    <a:pt x="16880" y="820"/>
                  </a:cubicBezTo>
                  <a:cubicBezTo>
                    <a:pt x="15723" y="1447"/>
                    <a:pt x="14565" y="2171"/>
                    <a:pt x="13504" y="2991"/>
                  </a:cubicBezTo>
                  <a:cubicBezTo>
                    <a:pt x="13215" y="3184"/>
                    <a:pt x="12926" y="3425"/>
                    <a:pt x="12685" y="3666"/>
                  </a:cubicBezTo>
                  <a:cubicBezTo>
                    <a:pt x="12395" y="3907"/>
                    <a:pt x="12154" y="4196"/>
                    <a:pt x="11913" y="4437"/>
                  </a:cubicBezTo>
                  <a:cubicBezTo>
                    <a:pt x="11479" y="4872"/>
                    <a:pt x="11093" y="5402"/>
                    <a:pt x="10755" y="5933"/>
                  </a:cubicBezTo>
                  <a:cubicBezTo>
                    <a:pt x="10177" y="6849"/>
                    <a:pt x="9791" y="7476"/>
                    <a:pt x="9791" y="7476"/>
                  </a:cubicBezTo>
                  <a:cubicBezTo>
                    <a:pt x="9791" y="7476"/>
                    <a:pt x="9694" y="7621"/>
                    <a:pt x="9550" y="7910"/>
                  </a:cubicBezTo>
                  <a:lnTo>
                    <a:pt x="9357" y="8296"/>
                  </a:lnTo>
                  <a:lnTo>
                    <a:pt x="8682" y="8633"/>
                  </a:lnTo>
                  <a:lnTo>
                    <a:pt x="5161" y="10514"/>
                  </a:lnTo>
                  <a:cubicBezTo>
                    <a:pt x="3907" y="11238"/>
                    <a:pt x="2701" y="12057"/>
                    <a:pt x="1689" y="12492"/>
                  </a:cubicBezTo>
                  <a:cubicBezTo>
                    <a:pt x="1158" y="12733"/>
                    <a:pt x="579" y="12926"/>
                    <a:pt x="1" y="13070"/>
                  </a:cubicBezTo>
                  <a:cubicBezTo>
                    <a:pt x="145" y="13070"/>
                    <a:pt x="338" y="13070"/>
                    <a:pt x="483" y="13022"/>
                  </a:cubicBezTo>
                  <a:cubicBezTo>
                    <a:pt x="676" y="12974"/>
                    <a:pt x="869" y="12926"/>
                    <a:pt x="1062" y="12877"/>
                  </a:cubicBezTo>
                  <a:cubicBezTo>
                    <a:pt x="1303" y="12829"/>
                    <a:pt x="1544" y="12733"/>
                    <a:pt x="1785" y="12636"/>
                  </a:cubicBezTo>
                  <a:cubicBezTo>
                    <a:pt x="2798" y="12250"/>
                    <a:pt x="4004" y="11431"/>
                    <a:pt x="5306" y="10804"/>
                  </a:cubicBezTo>
                  <a:lnTo>
                    <a:pt x="8875" y="8971"/>
                  </a:lnTo>
                  <a:lnTo>
                    <a:pt x="9501" y="8633"/>
                  </a:lnTo>
                  <a:cubicBezTo>
                    <a:pt x="9550" y="8633"/>
                    <a:pt x="9646" y="8585"/>
                    <a:pt x="9646" y="8537"/>
                  </a:cubicBezTo>
                  <a:lnTo>
                    <a:pt x="9694" y="8440"/>
                  </a:lnTo>
                  <a:lnTo>
                    <a:pt x="9791" y="8296"/>
                  </a:lnTo>
                  <a:cubicBezTo>
                    <a:pt x="9839" y="8247"/>
                    <a:pt x="9887" y="8151"/>
                    <a:pt x="9887" y="8103"/>
                  </a:cubicBezTo>
                  <a:lnTo>
                    <a:pt x="10128" y="7669"/>
                  </a:lnTo>
                  <a:cubicBezTo>
                    <a:pt x="10128" y="7669"/>
                    <a:pt x="10466" y="7042"/>
                    <a:pt x="11093" y="6125"/>
                  </a:cubicBezTo>
                  <a:cubicBezTo>
                    <a:pt x="11382" y="5595"/>
                    <a:pt x="11768" y="5113"/>
                    <a:pt x="12154" y="4630"/>
                  </a:cubicBezTo>
                  <a:cubicBezTo>
                    <a:pt x="12395" y="4389"/>
                    <a:pt x="12588" y="4148"/>
                    <a:pt x="12877" y="3907"/>
                  </a:cubicBezTo>
                  <a:cubicBezTo>
                    <a:pt x="13167" y="3666"/>
                    <a:pt x="13408" y="3425"/>
                    <a:pt x="13697" y="3184"/>
                  </a:cubicBezTo>
                  <a:cubicBezTo>
                    <a:pt x="14710" y="2364"/>
                    <a:pt x="15819" y="1592"/>
                    <a:pt x="16977" y="965"/>
                  </a:cubicBezTo>
                  <a:lnTo>
                    <a:pt x="18086" y="290"/>
                  </a:lnTo>
                  <a:cubicBezTo>
                    <a:pt x="18231" y="193"/>
                    <a:pt x="18375" y="97"/>
                    <a:pt x="1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3066675" y="2408250"/>
              <a:ext cx="460600" cy="219750"/>
            </a:xfrm>
            <a:custGeom>
              <a:avLst/>
              <a:gdLst/>
              <a:ahLst/>
              <a:cxnLst/>
              <a:rect l="l" t="t" r="r" b="b"/>
              <a:pathLst>
                <a:path w="18424" h="8790" extrusionOk="0">
                  <a:moveTo>
                    <a:pt x="15137" y="0"/>
                  </a:moveTo>
                  <a:cubicBezTo>
                    <a:pt x="13586" y="0"/>
                    <a:pt x="12171" y="3130"/>
                    <a:pt x="10755" y="4828"/>
                  </a:cubicBezTo>
                  <a:cubicBezTo>
                    <a:pt x="9722" y="6110"/>
                    <a:pt x="8137" y="6761"/>
                    <a:pt x="6795" y="6761"/>
                  </a:cubicBezTo>
                  <a:cubicBezTo>
                    <a:pt x="6321" y="6761"/>
                    <a:pt x="5877" y="6680"/>
                    <a:pt x="5499" y="6516"/>
                  </a:cubicBezTo>
                  <a:cubicBezTo>
                    <a:pt x="4100" y="5889"/>
                    <a:pt x="1" y="5358"/>
                    <a:pt x="1" y="5358"/>
                  </a:cubicBezTo>
                  <a:lnTo>
                    <a:pt x="1" y="5358"/>
                  </a:lnTo>
                  <a:cubicBezTo>
                    <a:pt x="2985" y="7768"/>
                    <a:pt x="5990" y="8789"/>
                    <a:pt x="8625" y="8789"/>
                  </a:cubicBezTo>
                  <a:cubicBezTo>
                    <a:pt x="11738" y="8789"/>
                    <a:pt x="14334" y="7364"/>
                    <a:pt x="15771" y="5117"/>
                  </a:cubicBezTo>
                  <a:cubicBezTo>
                    <a:pt x="18424" y="1018"/>
                    <a:pt x="15241" y="5"/>
                    <a:pt x="15241" y="5"/>
                  </a:cubicBezTo>
                  <a:cubicBezTo>
                    <a:pt x="15206" y="2"/>
                    <a:pt x="15171" y="0"/>
                    <a:pt x="1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391000" y="2156375"/>
              <a:ext cx="35000" cy="33775"/>
            </a:xfrm>
            <a:custGeom>
              <a:avLst/>
              <a:gdLst/>
              <a:ahLst/>
              <a:cxnLst/>
              <a:rect l="l" t="t" r="r" b="b"/>
              <a:pathLst>
                <a:path w="1400" h="1351" extrusionOk="0">
                  <a:moveTo>
                    <a:pt x="869" y="1"/>
                  </a:moveTo>
                  <a:cubicBezTo>
                    <a:pt x="724" y="1"/>
                    <a:pt x="580" y="49"/>
                    <a:pt x="435" y="145"/>
                  </a:cubicBezTo>
                  <a:cubicBezTo>
                    <a:pt x="338" y="145"/>
                    <a:pt x="290" y="193"/>
                    <a:pt x="242" y="242"/>
                  </a:cubicBezTo>
                  <a:cubicBezTo>
                    <a:pt x="242" y="242"/>
                    <a:pt x="194" y="290"/>
                    <a:pt x="146" y="386"/>
                  </a:cubicBezTo>
                  <a:cubicBezTo>
                    <a:pt x="97" y="531"/>
                    <a:pt x="49" y="676"/>
                    <a:pt x="49" y="772"/>
                  </a:cubicBezTo>
                  <a:cubicBezTo>
                    <a:pt x="1" y="1062"/>
                    <a:pt x="49" y="1303"/>
                    <a:pt x="146" y="1351"/>
                  </a:cubicBezTo>
                  <a:cubicBezTo>
                    <a:pt x="290" y="1351"/>
                    <a:pt x="435" y="1158"/>
                    <a:pt x="580" y="1013"/>
                  </a:cubicBezTo>
                  <a:lnTo>
                    <a:pt x="773" y="869"/>
                  </a:lnTo>
                  <a:lnTo>
                    <a:pt x="821" y="820"/>
                  </a:lnTo>
                  <a:cubicBezTo>
                    <a:pt x="821" y="772"/>
                    <a:pt x="869" y="772"/>
                    <a:pt x="869" y="724"/>
                  </a:cubicBezTo>
                  <a:cubicBezTo>
                    <a:pt x="917" y="676"/>
                    <a:pt x="965" y="627"/>
                    <a:pt x="1014" y="579"/>
                  </a:cubicBezTo>
                  <a:cubicBezTo>
                    <a:pt x="1110" y="483"/>
                    <a:pt x="1303" y="386"/>
                    <a:pt x="1351" y="386"/>
                  </a:cubicBezTo>
                  <a:cubicBezTo>
                    <a:pt x="1399" y="338"/>
                    <a:pt x="1399" y="242"/>
                    <a:pt x="1303" y="145"/>
                  </a:cubicBezTo>
                  <a:cubicBezTo>
                    <a:pt x="1158" y="49"/>
                    <a:pt x="1014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3018450" y="2176875"/>
              <a:ext cx="473850" cy="404825"/>
            </a:xfrm>
            <a:custGeom>
              <a:avLst/>
              <a:gdLst/>
              <a:ahLst/>
              <a:cxnLst/>
              <a:rect l="l" t="t" r="r" b="b"/>
              <a:pathLst>
                <a:path w="18954" h="16193" extrusionOk="0">
                  <a:moveTo>
                    <a:pt x="15867" y="0"/>
                  </a:moveTo>
                  <a:lnTo>
                    <a:pt x="15867" y="0"/>
                  </a:lnTo>
                  <a:cubicBezTo>
                    <a:pt x="15916" y="242"/>
                    <a:pt x="16012" y="434"/>
                    <a:pt x="16109" y="627"/>
                  </a:cubicBezTo>
                  <a:cubicBezTo>
                    <a:pt x="16301" y="965"/>
                    <a:pt x="16591" y="1495"/>
                    <a:pt x="16977" y="2074"/>
                  </a:cubicBezTo>
                  <a:cubicBezTo>
                    <a:pt x="17362" y="2749"/>
                    <a:pt x="17700" y="3473"/>
                    <a:pt x="17989" y="4196"/>
                  </a:cubicBezTo>
                  <a:cubicBezTo>
                    <a:pt x="18327" y="4968"/>
                    <a:pt x="18423" y="5836"/>
                    <a:pt x="18231" y="6704"/>
                  </a:cubicBezTo>
                  <a:cubicBezTo>
                    <a:pt x="17941" y="7476"/>
                    <a:pt x="17459" y="8199"/>
                    <a:pt x="16784" y="8730"/>
                  </a:cubicBezTo>
                  <a:cubicBezTo>
                    <a:pt x="16446" y="9019"/>
                    <a:pt x="16109" y="9212"/>
                    <a:pt x="15771" y="9453"/>
                  </a:cubicBezTo>
                  <a:cubicBezTo>
                    <a:pt x="15578" y="9549"/>
                    <a:pt x="15433" y="9694"/>
                    <a:pt x="15289" y="9839"/>
                  </a:cubicBezTo>
                  <a:cubicBezTo>
                    <a:pt x="15144" y="9935"/>
                    <a:pt x="14999" y="10080"/>
                    <a:pt x="14903" y="10176"/>
                  </a:cubicBezTo>
                  <a:cubicBezTo>
                    <a:pt x="14855" y="10080"/>
                    <a:pt x="14806" y="10032"/>
                    <a:pt x="14758" y="9935"/>
                  </a:cubicBezTo>
                  <a:cubicBezTo>
                    <a:pt x="14614" y="9646"/>
                    <a:pt x="14421" y="9357"/>
                    <a:pt x="14421" y="9357"/>
                  </a:cubicBezTo>
                  <a:cubicBezTo>
                    <a:pt x="14421" y="9357"/>
                    <a:pt x="14179" y="9115"/>
                    <a:pt x="13890" y="8971"/>
                  </a:cubicBezTo>
                  <a:cubicBezTo>
                    <a:pt x="13664" y="8820"/>
                    <a:pt x="13409" y="8699"/>
                    <a:pt x="13285" y="8699"/>
                  </a:cubicBezTo>
                  <a:cubicBezTo>
                    <a:pt x="13250" y="8699"/>
                    <a:pt x="13225" y="8708"/>
                    <a:pt x="13215" y="8730"/>
                  </a:cubicBezTo>
                  <a:cubicBezTo>
                    <a:pt x="13167" y="8826"/>
                    <a:pt x="13311" y="9115"/>
                    <a:pt x="13456" y="9357"/>
                  </a:cubicBezTo>
                  <a:cubicBezTo>
                    <a:pt x="13649" y="9646"/>
                    <a:pt x="13794" y="9887"/>
                    <a:pt x="13794" y="9887"/>
                  </a:cubicBezTo>
                  <a:cubicBezTo>
                    <a:pt x="13794" y="9887"/>
                    <a:pt x="14035" y="10128"/>
                    <a:pt x="14324" y="10321"/>
                  </a:cubicBezTo>
                  <a:lnTo>
                    <a:pt x="14614" y="10514"/>
                  </a:lnTo>
                  <a:cubicBezTo>
                    <a:pt x="14276" y="10852"/>
                    <a:pt x="14035" y="11189"/>
                    <a:pt x="13745" y="11575"/>
                  </a:cubicBezTo>
                  <a:cubicBezTo>
                    <a:pt x="13504" y="11913"/>
                    <a:pt x="13408" y="12154"/>
                    <a:pt x="13408" y="12154"/>
                  </a:cubicBezTo>
                  <a:lnTo>
                    <a:pt x="13070" y="12684"/>
                  </a:lnTo>
                  <a:cubicBezTo>
                    <a:pt x="12829" y="13167"/>
                    <a:pt x="12540" y="13649"/>
                    <a:pt x="12202" y="14035"/>
                  </a:cubicBezTo>
                  <a:cubicBezTo>
                    <a:pt x="11672" y="14565"/>
                    <a:pt x="11045" y="14999"/>
                    <a:pt x="10369" y="15240"/>
                  </a:cubicBezTo>
                  <a:cubicBezTo>
                    <a:pt x="9683" y="15483"/>
                    <a:pt x="8962" y="15590"/>
                    <a:pt x="8236" y="15590"/>
                  </a:cubicBezTo>
                  <a:cubicBezTo>
                    <a:pt x="8095" y="15590"/>
                    <a:pt x="7954" y="15586"/>
                    <a:pt x="7813" y="15578"/>
                  </a:cubicBezTo>
                  <a:cubicBezTo>
                    <a:pt x="6897" y="15482"/>
                    <a:pt x="6029" y="15289"/>
                    <a:pt x="5161" y="15047"/>
                  </a:cubicBezTo>
                  <a:cubicBezTo>
                    <a:pt x="4389" y="14806"/>
                    <a:pt x="3618" y="14662"/>
                    <a:pt x="2798" y="14565"/>
                  </a:cubicBezTo>
                  <a:cubicBezTo>
                    <a:pt x="2605" y="14549"/>
                    <a:pt x="2412" y="14538"/>
                    <a:pt x="2221" y="14538"/>
                  </a:cubicBezTo>
                  <a:cubicBezTo>
                    <a:pt x="1839" y="14538"/>
                    <a:pt x="1463" y="14581"/>
                    <a:pt x="1110" y="14710"/>
                  </a:cubicBezTo>
                  <a:lnTo>
                    <a:pt x="772" y="14758"/>
                  </a:lnTo>
                  <a:cubicBezTo>
                    <a:pt x="724" y="14710"/>
                    <a:pt x="724" y="14662"/>
                    <a:pt x="772" y="14613"/>
                  </a:cubicBezTo>
                  <a:cubicBezTo>
                    <a:pt x="772" y="14469"/>
                    <a:pt x="1013" y="14276"/>
                    <a:pt x="965" y="14179"/>
                  </a:cubicBezTo>
                  <a:cubicBezTo>
                    <a:pt x="917" y="14131"/>
                    <a:pt x="820" y="14083"/>
                    <a:pt x="700" y="14083"/>
                  </a:cubicBezTo>
                  <a:cubicBezTo>
                    <a:pt x="579" y="14083"/>
                    <a:pt x="435" y="14131"/>
                    <a:pt x="290" y="14276"/>
                  </a:cubicBezTo>
                  <a:cubicBezTo>
                    <a:pt x="145" y="14372"/>
                    <a:pt x="49" y="14565"/>
                    <a:pt x="0" y="14758"/>
                  </a:cubicBezTo>
                  <a:cubicBezTo>
                    <a:pt x="0" y="14806"/>
                    <a:pt x="0" y="14903"/>
                    <a:pt x="0" y="14999"/>
                  </a:cubicBezTo>
                  <a:lnTo>
                    <a:pt x="0" y="15047"/>
                  </a:lnTo>
                  <a:cubicBezTo>
                    <a:pt x="49" y="15096"/>
                    <a:pt x="49" y="15144"/>
                    <a:pt x="97" y="15192"/>
                  </a:cubicBezTo>
                  <a:cubicBezTo>
                    <a:pt x="145" y="15337"/>
                    <a:pt x="290" y="15433"/>
                    <a:pt x="386" y="15530"/>
                  </a:cubicBezTo>
                  <a:cubicBezTo>
                    <a:pt x="563" y="15671"/>
                    <a:pt x="765" y="15761"/>
                    <a:pt x="880" y="15761"/>
                  </a:cubicBezTo>
                  <a:cubicBezTo>
                    <a:pt x="922" y="15761"/>
                    <a:pt x="952" y="15749"/>
                    <a:pt x="965" y="15723"/>
                  </a:cubicBezTo>
                  <a:cubicBezTo>
                    <a:pt x="1062" y="15626"/>
                    <a:pt x="917" y="15385"/>
                    <a:pt x="869" y="15192"/>
                  </a:cubicBezTo>
                  <a:cubicBezTo>
                    <a:pt x="869" y="15096"/>
                    <a:pt x="820" y="14999"/>
                    <a:pt x="820" y="14903"/>
                  </a:cubicBezTo>
                  <a:lnTo>
                    <a:pt x="820" y="14855"/>
                  </a:lnTo>
                  <a:cubicBezTo>
                    <a:pt x="1158" y="14782"/>
                    <a:pt x="1484" y="14746"/>
                    <a:pt x="1803" y="14746"/>
                  </a:cubicBezTo>
                  <a:cubicBezTo>
                    <a:pt x="2123" y="14746"/>
                    <a:pt x="2436" y="14782"/>
                    <a:pt x="2749" y="14855"/>
                  </a:cubicBezTo>
                  <a:cubicBezTo>
                    <a:pt x="3521" y="14999"/>
                    <a:pt x="4293" y="15192"/>
                    <a:pt x="5064" y="15433"/>
                  </a:cubicBezTo>
                  <a:cubicBezTo>
                    <a:pt x="5933" y="15771"/>
                    <a:pt x="6849" y="16012"/>
                    <a:pt x="7765" y="16157"/>
                  </a:cubicBezTo>
                  <a:cubicBezTo>
                    <a:pt x="7994" y="16181"/>
                    <a:pt x="8229" y="16193"/>
                    <a:pt x="8467" y="16193"/>
                  </a:cubicBezTo>
                  <a:cubicBezTo>
                    <a:pt x="9179" y="16193"/>
                    <a:pt x="9911" y="16084"/>
                    <a:pt x="10562" y="15867"/>
                  </a:cubicBezTo>
                  <a:cubicBezTo>
                    <a:pt x="11382" y="15578"/>
                    <a:pt x="12154" y="15144"/>
                    <a:pt x="12733" y="14517"/>
                  </a:cubicBezTo>
                  <a:cubicBezTo>
                    <a:pt x="13167" y="14083"/>
                    <a:pt x="13504" y="13601"/>
                    <a:pt x="13794" y="13070"/>
                  </a:cubicBezTo>
                  <a:lnTo>
                    <a:pt x="14083" y="12540"/>
                  </a:lnTo>
                  <a:cubicBezTo>
                    <a:pt x="14083" y="12540"/>
                    <a:pt x="14228" y="12347"/>
                    <a:pt x="14421" y="12009"/>
                  </a:cubicBezTo>
                  <a:cubicBezTo>
                    <a:pt x="14710" y="11527"/>
                    <a:pt x="15048" y="11141"/>
                    <a:pt x="15385" y="10707"/>
                  </a:cubicBezTo>
                  <a:cubicBezTo>
                    <a:pt x="15626" y="10466"/>
                    <a:pt x="15916" y="10225"/>
                    <a:pt x="16205" y="10032"/>
                  </a:cubicBezTo>
                  <a:cubicBezTo>
                    <a:pt x="16494" y="9791"/>
                    <a:pt x="16880" y="9549"/>
                    <a:pt x="17218" y="9212"/>
                  </a:cubicBezTo>
                  <a:cubicBezTo>
                    <a:pt x="17989" y="8585"/>
                    <a:pt x="18520" y="7765"/>
                    <a:pt x="18761" y="6801"/>
                  </a:cubicBezTo>
                  <a:cubicBezTo>
                    <a:pt x="18954" y="5884"/>
                    <a:pt x="18858" y="4871"/>
                    <a:pt x="18423" y="4003"/>
                  </a:cubicBezTo>
                  <a:cubicBezTo>
                    <a:pt x="18086" y="3280"/>
                    <a:pt x="17700" y="2556"/>
                    <a:pt x="17218" y="1881"/>
                  </a:cubicBezTo>
                  <a:cubicBezTo>
                    <a:pt x="16832" y="1303"/>
                    <a:pt x="16494" y="868"/>
                    <a:pt x="16253" y="531"/>
                  </a:cubicBezTo>
                  <a:cubicBezTo>
                    <a:pt x="16157" y="338"/>
                    <a:pt x="16012" y="145"/>
                    <a:pt x="1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3126725" y="2235400"/>
              <a:ext cx="256600" cy="186250"/>
            </a:xfrm>
            <a:custGeom>
              <a:avLst/>
              <a:gdLst/>
              <a:ahLst/>
              <a:cxnLst/>
              <a:rect l="l" t="t" r="r" b="b"/>
              <a:pathLst>
                <a:path w="10264" h="7450" extrusionOk="0">
                  <a:moveTo>
                    <a:pt x="8547" y="1"/>
                  </a:moveTo>
                  <a:cubicBezTo>
                    <a:pt x="5610" y="1"/>
                    <a:pt x="0" y="7020"/>
                    <a:pt x="4833" y="7450"/>
                  </a:cubicBezTo>
                  <a:cubicBezTo>
                    <a:pt x="5411" y="7450"/>
                    <a:pt x="5990" y="7401"/>
                    <a:pt x="6569" y="7353"/>
                  </a:cubicBezTo>
                  <a:cubicBezTo>
                    <a:pt x="7244" y="7305"/>
                    <a:pt x="8402" y="7257"/>
                    <a:pt x="8932" y="6774"/>
                  </a:cubicBezTo>
                  <a:cubicBezTo>
                    <a:pt x="9077" y="6678"/>
                    <a:pt x="9173" y="6582"/>
                    <a:pt x="9221" y="6437"/>
                  </a:cubicBezTo>
                  <a:cubicBezTo>
                    <a:pt x="9704" y="5376"/>
                    <a:pt x="9993" y="4267"/>
                    <a:pt x="10090" y="3109"/>
                  </a:cubicBezTo>
                  <a:cubicBezTo>
                    <a:pt x="10264" y="847"/>
                    <a:pt x="9566" y="1"/>
                    <a:pt x="8547" y="1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198875" y="2251300"/>
              <a:ext cx="149950" cy="135225"/>
            </a:xfrm>
            <a:custGeom>
              <a:avLst/>
              <a:gdLst/>
              <a:ahLst/>
              <a:cxnLst/>
              <a:rect l="l" t="t" r="r" b="b"/>
              <a:pathLst>
                <a:path w="5998" h="5409" extrusionOk="0">
                  <a:moveTo>
                    <a:pt x="5289" y="0"/>
                  </a:moveTo>
                  <a:cubicBezTo>
                    <a:pt x="3310" y="0"/>
                    <a:pt x="1" y="3622"/>
                    <a:pt x="596" y="5367"/>
                  </a:cubicBezTo>
                  <a:cubicBezTo>
                    <a:pt x="681" y="5395"/>
                    <a:pt x="776" y="5409"/>
                    <a:pt x="880" y="5409"/>
                  </a:cubicBezTo>
                  <a:cubicBezTo>
                    <a:pt x="1667" y="5409"/>
                    <a:pt x="2972" y="4625"/>
                    <a:pt x="4165" y="3389"/>
                  </a:cubicBezTo>
                  <a:cubicBezTo>
                    <a:pt x="5226" y="2232"/>
                    <a:pt x="5901" y="978"/>
                    <a:pt x="5998" y="206"/>
                  </a:cubicBezTo>
                  <a:cubicBezTo>
                    <a:pt x="5794" y="65"/>
                    <a:pt x="5553" y="0"/>
                    <a:pt x="5289" y="0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3202925" y="2251625"/>
              <a:ext cx="179675" cy="169300"/>
            </a:xfrm>
            <a:custGeom>
              <a:avLst/>
              <a:gdLst/>
              <a:ahLst/>
              <a:cxnLst/>
              <a:rect l="l" t="t" r="r" b="b"/>
              <a:pathLst>
                <a:path w="7187" h="6772" extrusionOk="0">
                  <a:moveTo>
                    <a:pt x="6704" y="1"/>
                  </a:moveTo>
                  <a:cubicBezTo>
                    <a:pt x="6559" y="1737"/>
                    <a:pt x="5788" y="3328"/>
                    <a:pt x="4534" y="4534"/>
                  </a:cubicBezTo>
                  <a:cubicBezTo>
                    <a:pt x="3338" y="5667"/>
                    <a:pt x="2203" y="5999"/>
                    <a:pt x="1278" y="5999"/>
                  </a:cubicBezTo>
                  <a:cubicBezTo>
                    <a:pt x="785" y="5999"/>
                    <a:pt x="352" y="5905"/>
                    <a:pt x="0" y="5788"/>
                  </a:cubicBezTo>
                  <a:lnTo>
                    <a:pt x="0" y="5788"/>
                  </a:lnTo>
                  <a:cubicBezTo>
                    <a:pt x="193" y="6318"/>
                    <a:pt x="772" y="6704"/>
                    <a:pt x="1785" y="6752"/>
                  </a:cubicBezTo>
                  <a:cubicBezTo>
                    <a:pt x="1940" y="6765"/>
                    <a:pt x="2095" y="6771"/>
                    <a:pt x="2250" y="6771"/>
                  </a:cubicBezTo>
                  <a:cubicBezTo>
                    <a:pt x="2674" y="6771"/>
                    <a:pt x="3097" y="6727"/>
                    <a:pt x="3521" y="6656"/>
                  </a:cubicBezTo>
                  <a:cubicBezTo>
                    <a:pt x="4196" y="6608"/>
                    <a:pt x="5354" y="6559"/>
                    <a:pt x="5884" y="6125"/>
                  </a:cubicBezTo>
                  <a:cubicBezTo>
                    <a:pt x="6029" y="6029"/>
                    <a:pt x="6125" y="5884"/>
                    <a:pt x="6173" y="5740"/>
                  </a:cubicBezTo>
                  <a:cubicBezTo>
                    <a:pt x="6656" y="4727"/>
                    <a:pt x="6945" y="3569"/>
                    <a:pt x="7042" y="2412"/>
                  </a:cubicBezTo>
                  <a:cubicBezTo>
                    <a:pt x="7186" y="1592"/>
                    <a:pt x="7042" y="772"/>
                    <a:pt x="6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237875" y="2305900"/>
              <a:ext cx="53075" cy="48200"/>
            </a:xfrm>
            <a:custGeom>
              <a:avLst/>
              <a:gdLst/>
              <a:ahLst/>
              <a:cxnLst/>
              <a:rect l="l" t="t" r="r" b="b"/>
              <a:pathLst>
                <a:path w="2123" h="1928" extrusionOk="0">
                  <a:moveTo>
                    <a:pt x="1640" y="1"/>
                  </a:moveTo>
                  <a:cubicBezTo>
                    <a:pt x="1362" y="1"/>
                    <a:pt x="944" y="214"/>
                    <a:pt x="628" y="530"/>
                  </a:cubicBezTo>
                  <a:cubicBezTo>
                    <a:pt x="194" y="1013"/>
                    <a:pt x="1" y="1591"/>
                    <a:pt x="242" y="1832"/>
                  </a:cubicBezTo>
                  <a:cubicBezTo>
                    <a:pt x="307" y="1897"/>
                    <a:pt x="396" y="1927"/>
                    <a:pt x="499" y="1927"/>
                  </a:cubicBezTo>
                  <a:cubicBezTo>
                    <a:pt x="783" y="1927"/>
                    <a:pt x="1178" y="1703"/>
                    <a:pt x="1496" y="1350"/>
                  </a:cubicBezTo>
                  <a:cubicBezTo>
                    <a:pt x="1978" y="868"/>
                    <a:pt x="2123" y="289"/>
                    <a:pt x="1882" y="96"/>
                  </a:cubicBezTo>
                  <a:cubicBezTo>
                    <a:pt x="1829" y="31"/>
                    <a:pt x="1745" y="1"/>
                    <a:pt x="1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3477825" y="2415450"/>
              <a:ext cx="54275" cy="236500"/>
            </a:xfrm>
            <a:custGeom>
              <a:avLst/>
              <a:gdLst/>
              <a:ahLst/>
              <a:cxnLst/>
              <a:rect l="l" t="t" r="r" b="b"/>
              <a:pathLst>
                <a:path w="2171" h="9460" extrusionOk="0">
                  <a:moveTo>
                    <a:pt x="64" y="0"/>
                  </a:moveTo>
                  <a:cubicBezTo>
                    <a:pt x="58" y="0"/>
                    <a:pt x="53" y="2"/>
                    <a:pt x="48" y="6"/>
                  </a:cubicBezTo>
                  <a:cubicBezTo>
                    <a:pt x="0" y="55"/>
                    <a:pt x="145" y="344"/>
                    <a:pt x="386" y="730"/>
                  </a:cubicBezTo>
                  <a:cubicBezTo>
                    <a:pt x="675" y="1212"/>
                    <a:pt x="917" y="1743"/>
                    <a:pt x="1110" y="2273"/>
                  </a:cubicBezTo>
                  <a:cubicBezTo>
                    <a:pt x="1302" y="2804"/>
                    <a:pt x="1399" y="3334"/>
                    <a:pt x="1447" y="3913"/>
                  </a:cubicBezTo>
                  <a:lnTo>
                    <a:pt x="1447" y="4443"/>
                  </a:lnTo>
                  <a:lnTo>
                    <a:pt x="1447" y="4636"/>
                  </a:lnTo>
                  <a:lnTo>
                    <a:pt x="1447" y="4829"/>
                  </a:lnTo>
                  <a:cubicBezTo>
                    <a:pt x="1447" y="5022"/>
                    <a:pt x="1447" y="5215"/>
                    <a:pt x="1447" y="5408"/>
                  </a:cubicBezTo>
                  <a:cubicBezTo>
                    <a:pt x="1351" y="5939"/>
                    <a:pt x="1254" y="6517"/>
                    <a:pt x="1110" y="7048"/>
                  </a:cubicBezTo>
                  <a:cubicBezTo>
                    <a:pt x="772" y="8253"/>
                    <a:pt x="193" y="9411"/>
                    <a:pt x="290" y="9459"/>
                  </a:cubicBezTo>
                  <a:cubicBezTo>
                    <a:pt x="868" y="8832"/>
                    <a:pt x="1302" y="8061"/>
                    <a:pt x="1592" y="7241"/>
                  </a:cubicBezTo>
                  <a:cubicBezTo>
                    <a:pt x="1833" y="6662"/>
                    <a:pt x="1978" y="6083"/>
                    <a:pt x="2122" y="5504"/>
                  </a:cubicBezTo>
                  <a:cubicBezTo>
                    <a:pt x="2122" y="5263"/>
                    <a:pt x="2171" y="5070"/>
                    <a:pt x="2171" y="4878"/>
                  </a:cubicBezTo>
                  <a:lnTo>
                    <a:pt x="2171" y="4636"/>
                  </a:lnTo>
                  <a:cubicBezTo>
                    <a:pt x="2171" y="4588"/>
                    <a:pt x="2171" y="4492"/>
                    <a:pt x="2171" y="4443"/>
                  </a:cubicBezTo>
                  <a:cubicBezTo>
                    <a:pt x="2171" y="4299"/>
                    <a:pt x="2171" y="4058"/>
                    <a:pt x="2122" y="3816"/>
                  </a:cubicBezTo>
                  <a:cubicBezTo>
                    <a:pt x="2026" y="3238"/>
                    <a:pt x="1833" y="2611"/>
                    <a:pt x="1592" y="2080"/>
                  </a:cubicBezTo>
                  <a:cubicBezTo>
                    <a:pt x="1351" y="1502"/>
                    <a:pt x="1013" y="1019"/>
                    <a:pt x="627" y="537"/>
                  </a:cubicBezTo>
                  <a:cubicBezTo>
                    <a:pt x="319" y="228"/>
                    <a:pt x="13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272850" y="2461550"/>
              <a:ext cx="22925" cy="21450"/>
            </a:xfrm>
            <a:custGeom>
              <a:avLst/>
              <a:gdLst/>
              <a:ahLst/>
              <a:cxnLst/>
              <a:rect l="l" t="t" r="r" b="b"/>
              <a:pathLst>
                <a:path w="917" h="858" extrusionOk="0">
                  <a:moveTo>
                    <a:pt x="474" y="1"/>
                  </a:moveTo>
                  <a:cubicBezTo>
                    <a:pt x="360" y="1"/>
                    <a:pt x="242" y="43"/>
                    <a:pt x="145" y="140"/>
                  </a:cubicBezTo>
                  <a:cubicBezTo>
                    <a:pt x="1" y="285"/>
                    <a:pt x="1" y="574"/>
                    <a:pt x="145" y="719"/>
                  </a:cubicBezTo>
                  <a:cubicBezTo>
                    <a:pt x="242" y="815"/>
                    <a:pt x="360" y="858"/>
                    <a:pt x="474" y="858"/>
                  </a:cubicBezTo>
                  <a:cubicBezTo>
                    <a:pt x="703" y="858"/>
                    <a:pt x="917" y="686"/>
                    <a:pt x="917" y="429"/>
                  </a:cubicBezTo>
                  <a:cubicBezTo>
                    <a:pt x="917" y="172"/>
                    <a:pt x="703" y="1"/>
                    <a:pt x="474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231850" y="2479800"/>
              <a:ext cx="8475" cy="7875"/>
            </a:xfrm>
            <a:custGeom>
              <a:avLst/>
              <a:gdLst/>
              <a:ahLst/>
              <a:cxnLst/>
              <a:rect l="l" t="t" r="r" b="b"/>
              <a:pathLst>
                <a:path w="339" h="315" extrusionOk="0">
                  <a:moveTo>
                    <a:pt x="170" y="1"/>
                  </a:moveTo>
                  <a:cubicBezTo>
                    <a:pt x="121" y="1"/>
                    <a:pt x="73" y="13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70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3"/>
                    <a:pt x="218" y="1"/>
                    <a:pt x="17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3257175" y="2515300"/>
              <a:ext cx="13375" cy="10650"/>
            </a:xfrm>
            <a:custGeom>
              <a:avLst/>
              <a:gdLst/>
              <a:ahLst/>
              <a:cxnLst/>
              <a:rect l="l" t="t" r="r" b="b"/>
              <a:pathLst>
                <a:path w="535" h="426" extrusionOk="0">
                  <a:moveTo>
                    <a:pt x="240" y="0"/>
                  </a:moveTo>
                  <a:cubicBezTo>
                    <a:pt x="192" y="0"/>
                    <a:pt x="142" y="19"/>
                    <a:pt x="97" y="64"/>
                  </a:cubicBezTo>
                  <a:cubicBezTo>
                    <a:pt x="1" y="112"/>
                    <a:pt x="1" y="257"/>
                    <a:pt x="97" y="353"/>
                  </a:cubicBezTo>
                  <a:cubicBezTo>
                    <a:pt x="121" y="401"/>
                    <a:pt x="169" y="425"/>
                    <a:pt x="224" y="425"/>
                  </a:cubicBezTo>
                  <a:cubicBezTo>
                    <a:pt x="278" y="425"/>
                    <a:pt x="338" y="401"/>
                    <a:pt x="386" y="353"/>
                  </a:cubicBezTo>
                  <a:cubicBezTo>
                    <a:pt x="534" y="205"/>
                    <a:pt x="398" y="0"/>
                    <a:pt x="240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3441650" y="2313325"/>
              <a:ext cx="16900" cy="16475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55" y="1"/>
                  </a:moveTo>
                  <a:cubicBezTo>
                    <a:pt x="280" y="1"/>
                    <a:pt x="206" y="28"/>
                    <a:pt x="145" y="89"/>
                  </a:cubicBezTo>
                  <a:cubicBezTo>
                    <a:pt x="0" y="233"/>
                    <a:pt x="0" y="426"/>
                    <a:pt x="145" y="571"/>
                  </a:cubicBezTo>
                  <a:cubicBezTo>
                    <a:pt x="206" y="631"/>
                    <a:pt x="280" y="659"/>
                    <a:pt x="355" y="659"/>
                  </a:cubicBezTo>
                  <a:cubicBezTo>
                    <a:pt x="517" y="659"/>
                    <a:pt x="676" y="528"/>
                    <a:pt x="676" y="330"/>
                  </a:cubicBezTo>
                  <a:cubicBezTo>
                    <a:pt x="676" y="131"/>
                    <a:pt x="517" y="1"/>
                    <a:pt x="35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3406675" y="2316425"/>
              <a:ext cx="21000" cy="1717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363" y="1"/>
                  </a:moveTo>
                  <a:cubicBezTo>
                    <a:pt x="278" y="1"/>
                    <a:pt x="194" y="37"/>
                    <a:pt x="146" y="109"/>
                  </a:cubicBezTo>
                  <a:cubicBezTo>
                    <a:pt x="1" y="254"/>
                    <a:pt x="1" y="447"/>
                    <a:pt x="146" y="592"/>
                  </a:cubicBezTo>
                  <a:cubicBezTo>
                    <a:pt x="212" y="658"/>
                    <a:pt x="289" y="686"/>
                    <a:pt x="363" y="686"/>
                  </a:cubicBezTo>
                  <a:cubicBezTo>
                    <a:pt x="613" y="686"/>
                    <a:pt x="840" y="369"/>
                    <a:pt x="580" y="109"/>
                  </a:cubicBezTo>
                  <a:cubicBezTo>
                    <a:pt x="531" y="37"/>
                    <a:pt x="447" y="1"/>
                    <a:pt x="36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3421150" y="2367675"/>
              <a:ext cx="8475" cy="7850"/>
            </a:xfrm>
            <a:custGeom>
              <a:avLst/>
              <a:gdLst/>
              <a:ahLst/>
              <a:cxnLst/>
              <a:rect l="l" t="t" r="r" b="b"/>
              <a:pathLst>
                <a:path w="339" h="314" extrusionOk="0">
                  <a:moveTo>
                    <a:pt x="169" y="0"/>
                  </a:moveTo>
                  <a:cubicBezTo>
                    <a:pt x="121" y="0"/>
                    <a:pt x="73" y="12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69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2"/>
                    <a:pt x="218" y="0"/>
                    <a:pt x="16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3533275" y="3002444"/>
              <a:ext cx="880700" cy="497175"/>
            </a:xfrm>
            <a:custGeom>
              <a:avLst/>
              <a:gdLst/>
              <a:ahLst/>
              <a:cxnLst/>
              <a:rect l="l" t="t" r="r" b="b"/>
              <a:pathLst>
                <a:path w="35228" h="19887" extrusionOk="0">
                  <a:moveTo>
                    <a:pt x="33827" y="0"/>
                  </a:moveTo>
                  <a:cubicBezTo>
                    <a:pt x="32114" y="0"/>
                    <a:pt x="28702" y="2512"/>
                    <a:pt x="27442" y="3772"/>
                  </a:cubicBezTo>
                  <a:cubicBezTo>
                    <a:pt x="24844" y="6370"/>
                    <a:pt x="20835" y="6925"/>
                    <a:pt x="17887" y="6925"/>
                  </a:cubicBezTo>
                  <a:cubicBezTo>
                    <a:pt x="15691" y="6925"/>
                    <a:pt x="14083" y="6617"/>
                    <a:pt x="14083" y="6617"/>
                  </a:cubicBezTo>
                  <a:lnTo>
                    <a:pt x="14083" y="6617"/>
                  </a:lnTo>
                  <a:cubicBezTo>
                    <a:pt x="14083" y="6617"/>
                    <a:pt x="17507" y="9463"/>
                    <a:pt x="15192" y="13176"/>
                  </a:cubicBezTo>
                  <a:cubicBezTo>
                    <a:pt x="13022" y="16697"/>
                    <a:pt x="1" y="19253"/>
                    <a:pt x="1" y="19253"/>
                  </a:cubicBezTo>
                  <a:cubicBezTo>
                    <a:pt x="33" y="19246"/>
                    <a:pt x="77" y="19244"/>
                    <a:pt x="130" y="19244"/>
                  </a:cubicBezTo>
                  <a:cubicBezTo>
                    <a:pt x="924" y="19244"/>
                    <a:pt x="3971" y="19887"/>
                    <a:pt x="7915" y="19887"/>
                  </a:cubicBezTo>
                  <a:cubicBezTo>
                    <a:pt x="11944" y="19887"/>
                    <a:pt x="16908" y="19216"/>
                    <a:pt x="21366" y="16504"/>
                  </a:cubicBezTo>
                  <a:cubicBezTo>
                    <a:pt x="26430" y="13369"/>
                    <a:pt x="32265" y="8980"/>
                    <a:pt x="34387" y="3145"/>
                  </a:cubicBezTo>
                  <a:cubicBezTo>
                    <a:pt x="35227" y="816"/>
                    <a:pt x="34803" y="0"/>
                    <a:pt x="33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 rot="246019">
              <a:off x="3420424" y="2997062"/>
              <a:ext cx="982635" cy="187792"/>
            </a:xfrm>
            <a:custGeom>
              <a:avLst/>
              <a:gdLst/>
              <a:ahLst/>
              <a:cxnLst/>
              <a:rect l="l" t="t" r="r" b="b"/>
              <a:pathLst>
                <a:path w="39307" h="7512" extrusionOk="0">
                  <a:moveTo>
                    <a:pt x="39017" y="1869"/>
                  </a:moveTo>
                  <a:lnTo>
                    <a:pt x="39017" y="1869"/>
                  </a:lnTo>
                  <a:cubicBezTo>
                    <a:pt x="38969" y="1917"/>
                    <a:pt x="38921" y="2014"/>
                    <a:pt x="38872" y="2062"/>
                  </a:cubicBezTo>
                  <a:cubicBezTo>
                    <a:pt x="38872" y="2071"/>
                    <a:pt x="38875" y="2075"/>
                    <a:pt x="38881" y="2075"/>
                  </a:cubicBezTo>
                  <a:cubicBezTo>
                    <a:pt x="38905" y="2075"/>
                    <a:pt x="38977" y="1988"/>
                    <a:pt x="39017" y="1869"/>
                  </a:cubicBezTo>
                  <a:close/>
                  <a:moveTo>
                    <a:pt x="36871" y="0"/>
                  </a:moveTo>
                  <a:cubicBezTo>
                    <a:pt x="36738" y="0"/>
                    <a:pt x="36606" y="12"/>
                    <a:pt x="36461" y="37"/>
                  </a:cubicBezTo>
                  <a:cubicBezTo>
                    <a:pt x="36172" y="37"/>
                    <a:pt x="35882" y="85"/>
                    <a:pt x="35593" y="181"/>
                  </a:cubicBezTo>
                  <a:cubicBezTo>
                    <a:pt x="35014" y="374"/>
                    <a:pt x="34435" y="664"/>
                    <a:pt x="33905" y="1001"/>
                  </a:cubicBezTo>
                  <a:cubicBezTo>
                    <a:pt x="32796" y="1725"/>
                    <a:pt x="31783" y="2593"/>
                    <a:pt x="30770" y="3461"/>
                  </a:cubicBezTo>
                  <a:cubicBezTo>
                    <a:pt x="30288" y="3895"/>
                    <a:pt x="29757" y="4329"/>
                    <a:pt x="29179" y="4666"/>
                  </a:cubicBezTo>
                  <a:cubicBezTo>
                    <a:pt x="28648" y="5004"/>
                    <a:pt x="28069" y="5293"/>
                    <a:pt x="27491" y="5535"/>
                  </a:cubicBezTo>
                  <a:cubicBezTo>
                    <a:pt x="26430" y="5920"/>
                    <a:pt x="25320" y="6210"/>
                    <a:pt x="24211" y="6451"/>
                  </a:cubicBezTo>
                  <a:lnTo>
                    <a:pt x="23488" y="6596"/>
                  </a:lnTo>
                  <a:lnTo>
                    <a:pt x="22861" y="6692"/>
                  </a:lnTo>
                  <a:cubicBezTo>
                    <a:pt x="22475" y="6740"/>
                    <a:pt x="22137" y="6837"/>
                    <a:pt x="21848" y="6837"/>
                  </a:cubicBezTo>
                  <a:lnTo>
                    <a:pt x="20932" y="6885"/>
                  </a:lnTo>
                  <a:cubicBezTo>
                    <a:pt x="20883" y="6909"/>
                    <a:pt x="20835" y="6921"/>
                    <a:pt x="20793" y="6921"/>
                  </a:cubicBezTo>
                  <a:cubicBezTo>
                    <a:pt x="20751" y="6921"/>
                    <a:pt x="20715" y="6909"/>
                    <a:pt x="20690" y="6885"/>
                  </a:cubicBezTo>
                  <a:lnTo>
                    <a:pt x="20015" y="6885"/>
                  </a:lnTo>
                  <a:cubicBezTo>
                    <a:pt x="19822" y="6909"/>
                    <a:pt x="19641" y="6921"/>
                    <a:pt x="19467" y="6921"/>
                  </a:cubicBezTo>
                  <a:cubicBezTo>
                    <a:pt x="19292" y="6921"/>
                    <a:pt x="19123" y="6909"/>
                    <a:pt x="18954" y="6885"/>
                  </a:cubicBezTo>
                  <a:cubicBezTo>
                    <a:pt x="18520" y="6885"/>
                    <a:pt x="18038" y="6837"/>
                    <a:pt x="17604" y="6788"/>
                  </a:cubicBezTo>
                  <a:lnTo>
                    <a:pt x="16832" y="6692"/>
                  </a:lnTo>
                  <a:cubicBezTo>
                    <a:pt x="16591" y="6644"/>
                    <a:pt x="16302" y="6547"/>
                    <a:pt x="16012" y="6499"/>
                  </a:cubicBezTo>
                  <a:cubicBezTo>
                    <a:pt x="15482" y="6354"/>
                    <a:pt x="14903" y="6161"/>
                    <a:pt x="14276" y="5969"/>
                  </a:cubicBezTo>
                  <a:cubicBezTo>
                    <a:pt x="13070" y="5631"/>
                    <a:pt x="11768" y="5245"/>
                    <a:pt x="10466" y="4908"/>
                  </a:cubicBezTo>
                  <a:cubicBezTo>
                    <a:pt x="8539" y="4417"/>
                    <a:pt x="6560" y="4079"/>
                    <a:pt x="4846" y="4079"/>
                  </a:cubicBezTo>
                  <a:cubicBezTo>
                    <a:pt x="4201" y="4079"/>
                    <a:pt x="3593" y="4127"/>
                    <a:pt x="3039" y="4232"/>
                  </a:cubicBezTo>
                  <a:cubicBezTo>
                    <a:pt x="2219" y="4377"/>
                    <a:pt x="1448" y="4666"/>
                    <a:pt x="724" y="5100"/>
                  </a:cubicBezTo>
                  <a:cubicBezTo>
                    <a:pt x="531" y="5245"/>
                    <a:pt x="338" y="5390"/>
                    <a:pt x="194" y="5535"/>
                  </a:cubicBezTo>
                  <a:cubicBezTo>
                    <a:pt x="97" y="5631"/>
                    <a:pt x="1" y="5727"/>
                    <a:pt x="49" y="5727"/>
                  </a:cubicBezTo>
                  <a:cubicBezTo>
                    <a:pt x="49" y="5727"/>
                    <a:pt x="290" y="5535"/>
                    <a:pt x="821" y="5197"/>
                  </a:cubicBezTo>
                  <a:cubicBezTo>
                    <a:pt x="1496" y="4811"/>
                    <a:pt x="2267" y="4570"/>
                    <a:pt x="3087" y="4474"/>
                  </a:cubicBezTo>
                  <a:cubicBezTo>
                    <a:pt x="3489" y="4415"/>
                    <a:pt x="3920" y="4388"/>
                    <a:pt x="4374" y="4388"/>
                  </a:cubicBezTo>
                  <a:cubicBezTo>
                    <a:pt x="6157" y="4388"/>
                    <a:pt x="8294" y="4803"/>
                    <a:pt x="10370" y="5342"/>
                  </a:cubicBezTo>
                  <a:cubicBezTo>
                    <a:pt x="11624" y="5679"/>
                    <a:pt x="12926" y="6113"/>
                    <a:pt x="14131" y="6499"/>
                  </a:cubicBezTo>
                  <a:cubicBezTo>
                    <a:pt x="14758" y="6644"/>
                    <a:pt x="15337" y="6837"/>
                    <a:pt x="15868" y="6981"/>
                  </a:cubicBezTo>
                  <a:cubicBezTo>
                    <a:pt x="16157" y="7078"/>
                    <a:pt x="16446" y="7174"/>
                    <a:pt x="16736" y="7222"/>
                  </a:cubicBezTo>
                  <a:lnTo>
                    <a:pt x="17507" y="7367"/>
                  </a:lnTo>
                  <a:cubicBezTo>
                    <a:pt x="17990" y="7415"/>
                    <a:pt x="18472" y="7464"/>
                    <a:pt x="18906" y="7464"/>
                  </a:cubicBezTo>
                  <a:cubicBezTo>
                    <a:pt x="19292" y="7512"/>
                    <a:pt x="19629" y="7512"/>
                    <a:pt x="20015" y="7512"/>
                  </a:cubicBezTo>
                  <a:lnTo>
                    <a:pt x="20932" y="7512"/>
                  </a:lnTo>
                  <a:lnTo>
                    <a:pt x="21896" y="7415"/>
                  </a:lnTo>
                  <a:cubicBezTo>
                    <a:pt x="22186" y="7415"/>
                    <a:pt x="22571" y="7319"/>
                    <a:pt x="22957" y="7271"/>
                  </a:cubicBezTo>
                  <a:lnTo>
                    <a:pt x="23632" y="7174"/>
                  </a:lnTo>
                  <a:lnTo>
                    <a:pt x="24356" y="6981"/>
                  </a:lnTo>
                  <a:cubicBezTo>
                    <a:pt x="25465" y="6740"/>
                    <a:pt x="26574" y="6403"/>
                    <a:pt x="27683" y="6017"/>
                  </a:cubicBezTo>
                  <a:cubicBezTo>
                    <a:pt x="28310" y="5776"/>
                    <a:pt x="28937" y="5438"/>
                    <a:pt x="29516" y="5052"/>
                  </a:cubicBezTo>
                  <a:cubicBezTo>
                    <a:pt x="30047" y="4666"/>
                    <a:pt x="30625" y="4281"/>
                    <a:pt x="31108" y="3798"/>
                  </a:cubicBezTo>
                  <a:cubicBezTo>
                    <a:pt x="32072" y="2930"/>
                    <a:pt x="33085" y="2062"/>
                    <a:pt x="34146" y="1290"/>
                  </a:cubicBezTo>
                  <a:cubicBezTo>
                    <a:pt x="34628" y="953"/>
                    <a:pt x="35159" y="664"/>
                    <a:pt x="35738" y="471"/>
                  </a:cubicBezTo>
                  <a:cubicBezTo>
                    <a:pt x="36106" y="323"/>
                    <a:pt x="36503" y="260"/>
                    <a:pt x="36906" y="260"/>
                  </a:cubicBezTo>
                  <a:cubicBezTo>
                    <a:pt x="37030" y="260"/>
                    <a:pt x="37156" y="266"/>
                    <a:pt x="37281" y="278"/>
                  </a:cubicBezTo>
                  <a:cubicBezTo>
                    <a:pt x="37715" y="326"/>
                    <a:pt x="38197" y="422"/>
                    <a:pt x="38583" y="567"/>
                  </a:cubicBezTo>
                  <a:cubicBezTo>
                    <a:pt x="38969" y="712"/>
                    <a:pt x="39210" y="1001"/>
                    <a:pt x="39210" y="1290"/>
                  </a:cubicBezTo>
                  <a:cubicBezTo>
                    <a:pt x="39210" y="1483"/>
                    <a:pt x="39113" y="1676"/>
                    <a:pt x="39017" y="1869"/>
                  </a:cubicBezTo>
                  <a:cubicBezTo>
                    <a:pt x="39210" y="1676"/>
                    <a:pt x="39306" y="1483"/>
                    <a:pt x="39306" y="1242"/>
                  </a:cubicBezTo>
                  <a:cubicBezTo>
                    <a:pt x="39306" y="1049"/>
                    <a:pt x="39258" y="856"/>
                    <a:pt x="39113" y="712"/>
                  </a:cubicBezTo>
                  <a:cubicBezTo>
                    <a:pt x="39017" y="567"/>
                    <a:pt x="38824" y="471"/>
                    <a:pt x="38631" y="374"/>
                  </a:cubicBezTo>
                  <a:cubicBezTo>
                    <a:pt x="38197" y="181"/>
                    <a:pt x="37763" y="37"/>
                    <a:pt x="37281" y="37"/>
                  </a:cubicBezTo>
                  <a:cubicBezTo>
                    <a:pt x="37136" y="12"/>
                    <a:pt x="37003" y="0"/>
                    <a:pt x="36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4269950" y="3048600"/>
              <a:ext cx="121800" cy="65200"/>
            </a:xfrm>
            <a:custGeom>
              <a:avLst/>
              <a:gdLst/>
              <a:ahLst/>
              <a:cxnLst/>
              <a:rect l="l" t="t" r="r" b="b"/>
              <a:pathLst>
                <a:path w="4872" h="2608" extrusionOk="0">
                  <a:moveTo>
                    <a:pt x="3425" y="0"/>
                  </a:moveTo>
                  <a:cubicBezTo>
                    <a:pt x="3039" y="0"/>
                    <a:pt x="2702" y="97"/>
                    <a:pt x="2364" y="193"/>
                  </a:cubicBezTo>
                  <a:cubicBezTo>
                    <a:pt x="2268" y="241"/>
                    <a:pt x="2171" y="289"/>
                    <a:pt x="2026" y="338"/>
                  </a:cubicBezTo>
                  <a:lnTo>
                    <a:pt x="1930" y="386"/>
                  </a:lnTo>
                  <a:lnTo>
                    <a:pt x="1544" y="627"/>
                  </a:lnTo>
                  <a:cubicBezTo>
                    <a:pt x="1255" y="820"/>
                    <a:pt x="965" y="1061"/>
                    <a:pt x="724" y="1302"/>
                  </a:cubicBezTo>
                  <a:cubicBezTo>
                    <a:pt x="387" y="1640"/>
                    <a:pt x="97" y="2074"/>
                    <a:pt x="1" y="2604"/>
                  </a:cubicBezTo>
                  <a:cubicBezTo>
                    <a:pt x="3" y="2606"/>
                    <a:pt x="5" y="2607"/>
                    <a:pt x="8" y="2607"/>
                  </a:cubicBezTo>
                  <a:cubicBezTo>
                    <a:pt x="83" y="2607"/>
                    <a:pt x="504" y="2057"/>
                    <a:pt x="1014" y="1640"/>
                  </a:cubicBezTo>
                  <a:cubicBezTo>
                    <a:pt x="1303" y="1447"/>
                    <a:pt x="1544" y="1254"/>
                    <a:pt x="1834" y="1109"/>
                  </a:cubicBezTo>
                  <a:lnTo>
                    <a:pt x="2219" y="916"/>
                  </a:lnTo>
                  <a:lnTo>
                    <a:pt x="2316" y="868"/>
                  </a:lnTo>
                  <a:cubicBezTo>
                    <a:pt x="2412" y="820"/>
                    <a:pt x="2461" y="772"/>
                    <a:pt x="2557" y="724"/>
                  </a:cubicBezTo>
                  <a:cubicBezTo>
                    <a:pt x="2846" y="579"/>
                    <a:pt x="3136" y="482"/>
                    <a:pt x="3473" y="434"/>
                  </a:cubicBezTo>
                  <a:cubicBezTo>
                    <a:pt x="3618" y="410"/>
                    <a:pt x="3763" y="398"/>
                    <a:pt x="3913" y="398"/>
                  </a:cubicBezTo>
                  <a:cubicBezTo>
                    <a:pt x="4064" y="398"/>
                    <a:pt x="4221" y="410"/>
                    <a:pt x="4390" y="434"/>
                  </a:cubicBezTo>
                  <a:cubicBezTo>
                    <a:pt x="4560" y="468"/>
                    <a:pt x="4707" y="502"/>
                    <a:pt x="4778" y="502"/>
                  </a:cubicBezTo>
                  <a:cubicBezTo>
                    <a:pt x="4807" y="502"/>
                    <a:pt x="4824" y="497"/>
                    <a:pt x="4824" y="482"/>
                  </a:cubicBezTo>
                  <a:cubicBezTo>
                    <a:pt x="4872" y="434"/>
                    <a:pt x="4727" y="338"/>
                    <a:pt x="4438" y="193"/>
                  </a:cubicBezTo>
                  <a:cubicBezTo>
                    <a:pt x="4100" y="48"/>
                    <a:pt x="3763" y="0"/>
                    <a:pt x="34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4279600" y="3110075"/>
              <a:ext cx="103725" cy="45975"/>
            </a:xfrm>
            <a:custGeom>
              <a:avLst/>
              <a:gdLst/>
              <a:ahLst/>
              <a:cxnLst/>
              <a:rect l="l" t="t" r="r" b="b"/>
              <a:pathLst>
                <a:path w="4149" h="1839" extrusionOk="0">
                  <a:moveTo>
                    <a:pt x="3039" y="1"/>
                  </a:moveTo>
                  <a:cubicBezTo>
                    <a:pt x="2750" y="1"/>
                    <a:pt x="2460" y="49"/>
                    <a:pt x="2171" y="97"/>
                  </a:cubicBezTo>
                  <a:cubicBezTo>
                    <a:pt x="1930" y="194"/>
                    <a:pt x="1785" y="242"/>
                    <a:pt x="1785" y="242"/>
                  </a:cubicBezTo>
                  <a:lnTo>
                    <a:pt x="1689" y="290"/>
                  </a:lnTo>
                  <a:cubicBezTo>
                    <a:pt x="1640" y="290"/>
                    <a:pt x="1544" y="338"/>
                    <a:pt x="1448" y="435"/>
                  </a:cubicBezTo>
                  <a:cubicBezTo>
                    <a:pt x="1206" y="579"/>
                    <a:pt x="1013" y="724"/>
                    <a:pt x="821" y="917"/>
                  </a:cubicBezTo>
                  <a:cubicBezTo>
                    <a:pt x="338" y="1303"/>
                    <a:pt x="1" y="1785"/>
                    <a:pt x="49" y="1833"/>
                  </a:cubicBezTo>
                  <a:cubicBezTo>
                    <a:pt x="52" y="1837"/>
                    <a:pt x="57" y="1838"/>
                    <a:pt x="64" y="1838"/>
                  </a:cubicBezTo>
                  <a:cubicBezTo>
                    <a:pt x="160" y="1838"/>
                    <a:pt x="611" y="1525"/>
                    <a:pt x="1062" y="1255"/>
                  </a:cubicBezTo>
                  <a:cubicBezTo>
                    <a:pt x="1351" y="1062"/>
                    <a:pt x="1689" y="869"/>
                    <a:pt x="2026" y="772"/>
                  </a:cubicBezTo>
                  <a:cubicBezTo>
                    <a:pt x="2364" y="579"/>
                    <a:pt x="2701" y="483"/>
                    <a:pt x="3039" y="435"/>
                  </a:cubicBezTo>
                  <a:cubicBezTo>
                    <a:pt x="3160" y="411"/>
                    <a:pt x="3280" y="399"/>
                    <a:pt x="3401" y="399"/>
                  </a:cubicBezTo>
                  <a:cubicBezTo>
                    <a:pt x="3521" y="399"/>
                    <a:pt x="3642" y="411"/>
                    <a:pt x="3762" y="435"/>
                  </a:cubicBezTo>
                  <a:cubicBezTo>
                    <a:pt x="3923" y="435"/>
                    <a:pt x="4041" y="456"/>
                    <a:pt x="4102" y="456"/>
                  </a:cubicBezTo>
                  <a:cubicBezTo>
                    <a:pt x="4132" y="456"/>
                    <a:pt x="4148" y="451"/>
                    <a:pt x="4148" y="435"/>
                  </a:cubicBezTo>
                  <a:cubicBezTo>
                    <a:pt x="4148" y="435"/>
                    <a:pt x="4052" y="290"/>
                    <a:pt x="3859" y="242"/>
                  </a:cubicBezTo>
                  <a:cubicBezTo>
                    <a:pt x="3618" y="97"/>
                    <a:pt x="3328" y="1"/>
                    <a:pt x="3039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3480225" y="3436825"/>
              <a:ext cx="496775" cy="74100"/>
            </a:xfrm>
            <a:custGeom>
              <a:avLst/>
              <a:gdLst/>
              <a:ahLst/>
              <a:cxnLst/>
              <a:rect l="l" t="t" r="r" b="b"/>
              <a:pathLst>
                <a:path w="19871" h="2964" extrusionOk="0">
                  <a:moveTo>
                    <a:pt x="19871" y="0"/>
                  </a:moveTo>
                  <a:cubicBezTo>
                    <a:pt x="19388" y="97"/>
                    <a:pt x="18858" y="290"/>
                    <a:pt x="18375" y="483"/>
                  </a:cubicBezTo>
                  <a:cubicBezTo>
                    <a:pt x="16205" y="1351"/>
                    <a:pt x="13939" y="1930"/>
                    <a:pt x="11624" y="2171"/>
                  </a:cubicBezTo>
                  <a:cubicBezTo>
                    <a:pt x="10659" y="2267"/>
                    <a:pt x="10032" y="2315"/>
                    <a:pt x="10032" y="2315"/>
                  </a:cubicBezTo>
                  <a:lnTo>
                    <a:pt x="9598" y="2315"/>
                  </a:lnTo>
                  <a:cubicBezTo>
                    <a:pt x="9357" y="2315"/>
                    <a:pt x="8923" y="2364"/>
                    <a:pt x="8489" y="2364"/>
                  </a:cubicBezTo>
                  <a:cubicBezTo>
                    <a:pt x="8166" y="2377"/>
                    <a:pt x="7846" y="2383"/>
                    <a:pt x="7529" y="2383"/>
                  </a:cubicBezTo>
                  <a:cubicBezTo>
                    <a:pt x="6663" y="2383"/>
                    <a:pt x="5816" y="2338"/>
                    <a:pt x="4968" y="2267"/>
                  </a:cubicBezTo>
                  <a:cubicBezTo>
                    <a:pt x="3811" y="2123"/>
                    <a:pt x="2701" y="1930"/>
                    <a:pt x="1544" y="1640"/>
                  </a:cubicBezTo>
                  <a:cubicBezTo>
                    <a:pt x="1062" y="1496"/>
                    <a:pt x="531" y="1351"/>
                    <a:pt x="1" y="1303"/>
                  </a:cubicBezTo>
                  <a:lnTo>
                    <a:pt x="1" y="1303"/>
                  </a:lnTo>
                  <a:cubicBezTo>
                    <a:pt x="483" y="1544"/>
                    <a:pt x="965" y="1737"/>
                    <a:pt x="1496" y="1881"/>
                  </a:cubicBezTo>
                  <a:cubicBezTo>
                    <a:pt x="2605" y="2219"/>
                    <a:pt x="3762" y="2508"/>
                    <a:pt x="4920" y="2701"/>
                  </a:cubicBezTo>
                  <a:cubicBezTo>
                    <a:pt x="6126" y="2846"/>
                    <a:pt x="7283" y="2942"/>
                    <a:pt x="8489" y="2942"/>
                  </a:cubicBezTo>
                  <a:cubicBezTo>
                    <a:pt x="8650" y="2958"/>
                    <a:pt x="8800" y="2964"/>
                    <a:pt x="8939" y="2964"/>
                  </a:cubicBezTo>
                  <a:cubicBezTo>
                    <a:pt x="9218" y="2964"/>
                    <a:pt x="9453" y="2942"/>
                    <a:pt x="9646" y="2942"/>
                  </a:cubicBezTo>
                  <a:lnTo>
                    <a:pt x="10080" y="2942"/>
                  </a:lnTo>
                  <a:cubicBezTo>
                    <a:pt x="10080" y="2942"/>
                    <a:pt x="10756" y="2894"/>
                    <a:pt x="11672" y="2749"/>
                  </a:cubicBezTo>
                  <a:cubicBezTo>
                    <a:pt x="12878" y="2605"/>
                    <a:pt x="14035" y="2315"/>
                    <a:pt x="15144" y="2026"/>
                  </a:cubicBezTo>
                  <a:cubicBezTo>
                    <a:pt x="16302" y="1640"/>
                    <a:pt x="17411" y="1254"/>
                    <a:pt x="18472" y="772"/>
                  </a:cubicBezTo>
                  <a:cubicBezTo>
                    <a:pt x="18954" y="531"/>
                    <a:pt x="19436" y="290"/>
                    <a:pt x="1987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3533275" y="2998775"/>
              <a:ext cx="880250" cy="497325"/>
            </a:xfrm>
            <a:custGeom>
              <a:avLst/>
              <a:gdLst/>
              <a:ahLst/>
              <a:cxnLst/>
              <a:rect l="l" t="t" r="r" b="b"/>
              <a:pathLst>
                <a:path w="35210" h="19893" extrusionOk="0">
                  <a:moveTo>
                    <a:pt x="3" y="19258"/>
                  </a:moveTo>
                  <a:cubicBezTo>
                    <a:pt x="2" y="19258"/>
                    <a:pt x="1" y="19259"/>
                    <a:pt x="1" y="19259"/>
                  </a:cubicBezTo>
                  <a:cubicBezTo>
                    <a:pt x="1" y="19259"/>
                    <a:pt x="1" y="19259"/>
                    <a:pt x="3" y="19258"/>
                  </a:cubicBezTo>
                  <a:close/>
                  <a:moveTo>
                    <a:pt x="33828" y="0"/>
                  </a:moveTo>
                  <a:cubicBezTo>
                    <a:pt x="33149" y="0"/>
                    <a:pt x="32197" y="404"/>
                    <a:pt x="31204" y="980"/>
                  </a:cubicBezTo>
                  <a:cubicBezTo>
                    <a:pt x="31879" y="2282"/>
                    <a:pt x="31156" y="5369"/>
                    <a:pt x="26381" y="10240"/>
                  </a:cubicBezTo>
                  <a:cubicBezTo>
                    <a:pt x="22137" y="14629"/>
                    <a:pt x="12829" y="16751"/>
                    <a:pt x="6077" y="17764"/>
                  </a:cubicBezTo>
                  <a:cubicBezTo>
                    <a:pt x="2896" y="18713"/>
                    <a:pt x="89" y="19242"/>
                    <a:pt x="3" y="19258"/>
                  </a:cubicBezTo>
                  <a:lnTo>
                    <a:pt x="3" y="19258"/>
                  </a:lnTo>
                  <a:cubicBezTo>
                    <a:pt x="35" y="19252"/>
                    <a:pt x="78" y="19250"/>
                    <a:pt x="130" y="19250"/>
                  </a:cubicBezTo>
                  <a:cubicBezTo>
                    <a:pt x="924" y="19250"/>
                    <a:pt x="3971" y="19893"/>
                    <a:pt x="7915" y="19893"/>
                  </a:cubicBezTo>
                  <a:cubicBezTo>
                    <a:pt x="11944" y="19893"/>
                    <a:pt x="16908" y="19222"/>
                    <a:pt x="21366" y="16510"/>
                  </a:cubicBezTo>
                  <a:cubicBezTo>
                    <a:pt x="26430" y="13375"/>
                    <a:pt x="32265" y="8986"/>
                    <a:pt x="34387" y="3151"/>
                  </a:cubicBezTo>
                  <a:cubicBezTo>
                    <a:pt x="35210" y="825"/>
                    <a:pt x="34798" y="0"/>
                    <a:pt x="33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2282975" y="3910300"/>
              <a:ext cx="833150" cy="1043075"/>
            </a:xfrm>
            <a:custGeom>
              <a:avLst/>
              <a:gdLst/>
              <a:ahLst/>
              <a:cxnLst/>
              <a:rect l="l" t="t" r="r" b="b"/>
              <a:pathLst>
                <a:path w="33326" h="41723" extrusionOk="0">
                  <a:moveTo>
                    <a:pt x="19787" y="1"/>
                  </a:moveTo>
                  <a:cubicBezTo>
                    <a:pt x="9262" y="1"/>
                    <a:pt x="2460" y="15978"/>
                    <a:pt x="2460" y="15978"/>
                  </a:cubicBezTo>
                  <a:cubicBezTo>
                    <a:pt x="2460" y="15978"/>
                    <a:pt x="9405" y="18727"/>
                    <a:pt x="8006" y="20560"/>
                  </a:cubicBezTo>
                  <a:cubicBezTo>
                    <a:pt x="6608" y="22345"/>
                    <a:pt x="1" y="22875"/>
                    <a:pt x="1" y="22875"/>
                  </a:cubicBezTo>
                  <a:cubicBezTo>
                    <a:pt x="1" y="22875"/>
                    <a:pt x="917" y="25190"/>
                    <a:pt x="2364" y="28421"/>
                  </a:cubicBezTo>
                  <a:cubicBezTo>
                    <a:pt x="3762" y="31701"/>
                    <a:pt x="3473" y="38694"/>
                    <a:pt x="4486" y="40478"/>
                  </a:cubicBezTo>
                  <a:cubicBezTo>
                    <a:pt x="4916" y="41257"/>
                    <a:pt x="5616" y="41722"/>
                    <a:pt x="6372" y="41722"/>
                  </a:cubicBezTo>
                  <a:cubicBezTo>
                    <a:pt x="7395" y="41722"/>
                    <a:pt x="8519" y="40870"/>
                    <a:pt x="9212" y="38790"/>
                  </a:cubicBezTo>
                  <a:cubicBezTo>
                    <a:pt x="10418" y="35125"/>
                    <a:pt x="7814" y="29241"/>
                    <a:pt x="7813" y="29241"/>
                  </a:cubicBezTo>
                  <a:lnTo>
                    <a:pt x="7813" y="29241"/>
                  </a:lnTo>
                  <a:cubicBezTo>
                    <a:pt x="7814" y="29241"/>
                    <a:pt x="8640" y="29425"/>
                    <a:pt x="10018" y="29425"/>
                  </a:cubicBezTo>
                  <a:cubicBezTo>
                    <a:pt x="13219" y="29425"/>
                    <a:pt x="19397" y="28435"/>
                    <a:pt x="25127" y="21862"/>
                  </a:cubicBezTo>
                  <a:cubicBezTo>
                    <a:pt x="33326" y="12458"/>
                    <a:pt x="25031" y="1317"/>
                    <a:pt x="25031" y="1317"/>
                  </a:cubicBezTo>
                  <a:cubicBezTo>
                    <a:pt x="23198" y="398"/>
                    <a:pt x="21446" y="1"/>
                    <a:pt x="19787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2282975" y="4201050"/>
              <a:ext cx="373800" cy="752575"/>
            </a:xfrm>
            <a:custGeom>
              <a:avLst/>
              <a:gdLst/>
              <a:ahLst/>
              <a:cxnLst/>
              <a:rect l="l" t="t" r="r" b="b"/>
              <a:pathLst>
                <a:path w="14952" h="30103" extrusionOk="0">
                  <a:moveTo>
                    <a:pt x="6296" y="1"/>
                  </a:moveTo>
                  <a:cubicBezTo>
                    <a:pt x="6223" y="1"/>
                    <a:pt x="6150" y="3"/>
                    <a:pt x="6077" y="8"/>
                  </a:cubicBezTo>
                  <a:cubicBezTo>
                    <a:pt x="5499" y="56"/>
                    <a:pt x="4968" y="201"/>
                    <a:pt x="4486" y="442"/>
                  </a:cubicBezTo>
                  <a:cubicBezTo>
                    <a:pt x="3714" y="1696"/>
                    <a:pt x="3039" y="3046"/>
                    <a:pt x="2460" y="4397"/>
                  </a:cubicBezTo>
                  <a:cubicBezTo>
                    <a:pt x="2460" y="4397"/>
                    <a:pt x="9453" y="7097"/>
                    <a:pt x="8006" y="8930"/>
                  </a:cubicBezTo>
                  <a:cubicBezTo>
                    <a:pt x="6608" y="10763"/>
                    <a:pt x="1" y="11245"/>
                    <a:pt x="1" y="11245"/>
                  </a:cubicBezTo>
                  <a:lnTo>
                    <a:pt x="1" y="11293"/>
                  </a:lnTo>
                  <a:cubicBezTo>
                    <a:pt x="386" y="12161"/>
                    <a:pt x="724" y="13078"/>
                    <a:pt x="1110" y="13946"/>
                  </a:cubicBezTo>
                  <a:cubicBezTo>
                    <a:pt x="1110" y="13994"/>
                    <a:pt x="1158" y="14090"/>
                    <a:pt x="1206" y="14187"/>
                  </a:cubicBezTo>
                  <a:cubicBezTo>
                    <a:pt x="1592" y="15055"/>
                    <a:pt x="1930" y="15923"/>
                    <a:pt x="2316" y="16839"/>
                  </a:cubicBezTo>
                  <a:cubicBezTo>
                    <a:pt x="3762" y="20071"/>
                    <a:pt x="3425" y="27064"/>
                    <a:pt x="4438" y="28896"/>
                  </a:cubicBezTo>
                  <a:cubicBezTo>
                    <a:pt x="4486" y="28993"/>
                    <a:pt x="4582" y="29089"/>
                    <a:pt x="4630" y="29186"/>
                  </a:cubicBezTo>
                  <a:lnTo>
                    <a:pt x="4727" y="29282"/>
                  </a:lnTo>
                  <a:cubicBezTo>
                    <a:pt x="4775" y="29330"/>
                    <a:pt x="4823" y="29379"/>
                    <a:pt x="4872" y="29427"/>
                  </a:cubicBezTo>
                  <a:lnTo>
                    <a:pt x="4968" y="29523"/>
                  </a:lnTo>
                  <a:cubicBezTo>
                    <a:pt x="5016" y="29572"/>
                    <a:pt x="5064" y="29620"/>
                    <a:pt x="5113" y="29620"/>
                  </a:cubicBezTo>
                  <a:lnTo>
                    <a:pt x="5209" y="29716"/>
                  </a:lnTo>
                  <a:lnTo>
                    <a:pt x="5354" y="29813"/>
                  </a:lnTo>
                  <a:lnTo>
                    <a:pt x="5499" y="29909"/>
                  </a:lnTo>
                  <a:lnTo>
                    <a:pt x="5595" y="29957"/>
                  </a:lnTo>
                  <a:cubicBezTo>
                    <a:pt x="5691" y="30006"/>
                    <a:pt x="5836" y="30006"/>
                    <a:pt x="5933" y="30054"/>
                  </a:cubicBezTo>
                  <a:cubicBezTo>
                    <a:pt x="6029" y="30054"/>
                    <a:pt x="6126" y="30102"/>
                    <a:pt x="6270" y="30102"/>
                  </a:cubicBezTo>
                  <a:lnTo>
                    <a:pt x="6608" y="30102"/>
                  </a:lnTo>
                  <a:lnTo>
                    <a:pt x="6849" y="30054"/>
                  </a:lnTo>
                  <a:cubicBezTo>
                    <a:pt x="7572" y="29765"/>
                    <a:pt x="8151" y="29282"/>
                    <a:pt x="8489" y="28655"/>
                  </a:cubicBezTo>
                  <a:lnTo>
                    <a:pt x="8489" y="28655"/>
                  </a:lnTo>
                  <a:cubicBezTo>
                    <a:pt x="8210" y="28717"/>
                    <a:pt x="7928" y="28755"/>
                    <a:pt x="7654" y="28755"/>
                  </a:cubicBezTo>
                  <a:cubicBezTo>
                    <a:pt x="6650" y="28755"/>
                    <a:pt x="5743" y="28249"/>
                    <a:pt x="5402" y="26581"/>
                  </a:cubicBezTo>
                  <a:cubicBezTo>
                    <a:pt x="4582" y="22241"/>
                    <a:pt x="4486" y="19733"/>
                    <a:pt x="5884" y="19733"/>
                  </a:cubicBezTo>
                  <a:cubicBezTo>
                    <a:pt x="6849" y="19830"/>
                    <a:pt x="7765" y="19974"/>
                    <a:pt x="8682" y="20264"/>
                  </a:cubicBezTo>
                  <a:cubicBezTo>
                    <a:pt x="8537" y="19685"/>
                    <a:pt x="8344" y="19203"/>
                    <a:pt x="8199" y="18769"/>
                  </a:cubicBezTo>
                  <a:cubicBezTo>
                    <a:pt x="8199" y="18672"/>
                    <a:pt x="8151" y="18576"/>
                    <a:pt x="8103" y="18479"/>
                  </a:cubicBezTo>
                  <a:lnTo>
                    <a:pt x="7958" y="18045"/>
                  </a:lnTo>
                  <a:lnTo>
                    <a:pt x="7958" y="17997"/>
                  </a:lnTo>
                  <a:lnTo>
                    <a:pt x="7910" y="17900"/>
                  </a:lnTo>
                  <a:lnTo>
                    <a:pt x="7910" y="17852"/>
                  </a:lnTo>
                  <a:lnTo>
                    <a:pt x="7910" y="17804"/>
                  </a:lnTo>
                  <a:lnTo>
                    <a:pt x="7910" y="17756"/>
                  </a:lnTo>
                  <a:lnTo>
                    <a:pt x="7910" y="17708"/>
                  </a:lnTo>
                  <a:cubicBezTo>
                    <a:pt x="8392" y="17804"/>
                    <a:pt x="8874" y="17852"/>
                    <a:pt x="9357" y="17900"/>
                  </a:cubicBezTo>
                  <a:lnTo>
                    <a:pt x="9309" y="17804"/>
                  </a:lnTo>
                  <a:cubicBezTo>
                    <a:pt x="7524" y="16984"/>
                    <a:pt x="5547" y="15827"/>
                    <a:pt x="6463" y="14621"/>
                  </a:cubicBezTo>
                  <a:cubicBezTo>
                    <a:pt x="7572" y="13222"/>
                    <a:pt x="9935" y="12981"/>
                    <a:pt x="11479" y="12210"/>
                  </a:cubicBezTo>
                  <a:cubicBezTo>
                    <a:pt x="14614" y="10666"/>
                    <a:pt x="14951" y="7146"/>
                    <a:pt x="12588" y="4831"/>
                  </a:cubicBezTo>
                  <a:lnTo>
                    <a:pt x="12588" y="4831"/>
                  </a:lnTo>
                  <a:cubicBezTo>
                    <a:pt x="12492" y="5265"/>
                    <a:pt x="12443" y="5747"/>
                    <a:pt x="12299" y="6229"/>
                  </a:cubicBezTo>
                  <a:cubicBezTo>
                    <a:pt x="12158" y="3596"/>
                    <a:pt x="9129" y="1"/>
                    <a:pt x="6296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2282975" y="4138550"/>
              <a:ext cx="735500" cy="814825"/>
            </a:xfrm>
            <a:custGeom>
              <a:avLst/>
              <a:gdLst/>
              <a:ahLst/>
              <a:cxnLst/>
              <a:rect l="l" t="t" r="r" b="b"/>
              <a:pathLst>
                <a:path w="29420" h="32593" extrusionOk="0">
                  <a:moveTo>
                    <a:pt x="28407" y="0"/>
                  </a:moveTo>
                  <a:cubicBezTo>
                    <a:pt x="27828" y="4775"/>
                    <a:pt x="25754" y="13697"/>
                    <a:pt x="18279" y="13793"/>
                  </a:cubicBezTo>
                  <a:cubicBezTo>
                    <a:pt x="18165" y="13795"/>
                    <a:pt x="18054" y="13796"/>
                    <a:pt x="17943" y="13796"/>
                  </a:cubicBezTo>
                  <a:cubicBezTo>
                    <a:pt x="10648" y="13796"/>
                    <a:pt x="10273" y="9137"/>
                    <a:pt x="7090" y="7379"/>
                  </a:cubicBezTo>
                  <a:lnTo>
                    <a:pt x="7090" y="7379"/>
                  </a:lnTo>
                  <a:cubicBezTo>
                    <a:pt x="7428" y="8151"/>
                    <a:pt x="7476" y="9019"/>
                    <a:pt x="7235" y="9839"/>
                  </a:cubicBezTo>
                  <a:cubicBezTo>
                    <a:pt x="7572" y="10176"/>
                    <a:pt x="7572" y="10755"/>
                    <a:pt x="7331" y="11141"/>
                  </a:cubicBezTo>
                  <a:cubicBezTo>
                    <a:pt x="5884" y="12925"/>
                    <a:pt x="1" y="13745"/>
                    <a:pt x="1" y="13745"/>
                  </a:cubicBezTo>
                  <a:cubicBezTo>
                    <a:pt x="1" y="13745"/>
                    <a:pt x="917" y="16060"/>
                    <a:pt x="2364" y="19291"/>
                  </a:cubicBezTo>
                  <a:cubicBezTo>
                    <a:pt x="3762" y="22571"/>
                    <a:pt x="3473" y="29564"/>
                    <a:pt x="4486" y="31348"/>
                  </a:cubicBezTo>
                  <a:cubicBezTo>
                    <a:pt x="4916" y="32127"/>
                    <a:pt x="5616" y="32592"/>
                    <a:pt x="6372" y="32592"/>
                  </a:cubicBezTo>
                  <a:cubicBezTo>
                    <a:pt x="7395" y="32592"/>
                    <a:pt x="8519" y="31740"/>
                    <a:pt x="9212" y="29660"/>
                  </a:cubicBezTo>
                  <a:cubicBezTo>
                    <a:pt x="10466" y="25995"/>
                    <a:pt x="7814" y="20159"/>
                    <a:pt x="7813" y="20159"/>
                  </a:cubicBezTo>
                  <a:lnTo>
                    <a:pt x="7813" y="20159"/>
                  </a:lnTo>
                  <a:cubicBezTo>
                    <a:pt x="7814" y="20159"/>
                    <a:pt x="8634" y="20342"/>
                    <a:pt x="10004" y="20342"/>
                  </a:cubicBezTo>
                  <a:cubicBezTo>
                    <a:pt x="13200" y="20342"/>
                    <a:pt x="19388" y="19349"/>
                    <a:pt x="25127" y="12732"/>
                  </a:cubicBezTo>
                  <a:cubicBezTo>
                    <a:pt x="28214" y="9308"/>
                    <a:pt x="29419" y="4534"/>
                    <a:pt x="28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2735100" y="3821450"/>
              <a:ext cx="267700" cy="347250"/>
            </a:xfrm>
            <a:custGeom>
              <a:avLst/>
              <a:gdLst/>
              <a:ahLst/>
              <a:cxnLst/>
              <a:rect l="l" t="t" r="r" b="b"/>
              <a:pathLst>
                <a:path w="10708" h="13890" extrusionOk="0">
                  <a:moveTo>
                    <a:pt x="1" y="0"/>
                  </a:moveTo>
                  <a:cubicBezTo>
                    <a:pt x="483" y="241"/>
                    <a:pt x="1014" y="434"/>
                    <a:pt x="1544" y="579"/>
                  </a:cubicBezTo>
                  <a:cubicBezTo>
                    <a:pt x="2605" y="1013"/>
                    <a:pt x="3666" y="1592"/>
                    <a:pt x="4631" y="2267"/>
                  </a:cubicBezTo>
                  <a:cubicBezTo>
                    <a:pt x="5161" y="2653"/>
                    <a:pt x="5644" y="3039"/>
                    <a:pt x="6078" y="3473"/>
                  </a:cubicBezTo>
                  <a:cubicBezTo>
                    <a:pt x="6463" y="3858"/>
                    <a:pt x="6801" y="4244"/>
                    <a:pt x="7139" y="4678"/>
                  </a:cubicBezTo>
                  <a:cubicBezTo>
                    <a:pt x="7283" y="4871"/>
                    <a:pt x="7380" y="5064"/>
                    <a:pt x="7476" y="5209"/>
                  </a:cubicBezTo>
                  <a:cubicBezTo>
                    <a:pt x="7525" y="5305"/>
                    <a:pt x="7573" y="5353"/>
                    <a:pt x="7573" y="5402"/>
                  </a:cubicBezTo>
                  <a:lnTo>
                    <a:pt x="7573" y="5450"/>
                  </a:lnTo>
                  <a:lnTo>
                    <a:pt x="6898" y="5450"/>
                  </a:lnTo>
                  <a:lnTo>
                    <a:pt x="5451" y="5498"/>
                  </a:lnTo>
                  <a:lnTo>
                    <a:pt x="6705" y="6173"/>
                  </a:lnTo>
                  <a:cubicBezTo>
                    <a:pt x="6740" y="6194"/>
                    <a:pt x="6775" y="6214"/>
                    <a:pt x="6810" y="6235"/>
                  </a:cubicBezTo>
                  <a:lnTo>
                    <a:pt x="6810" y="6235"/>
                  </a:lnTo>
                  <a:cubicBezTo>
                    <a:pt x="6807" y="6246"/>
                    <a:pt x="6804" y="6258"/>
                    <a:pt x="6801" y="6270"/>
                  </a:cubicBezTo>
                  <a:lnTo>
                    <a:pt x="6868" y="6270"/>
                  </a:lnTo>
                  <a:cubicBezTo>
                    <a:pt x="7474" y="6639"/>
                    <a:pt x="7998" y="7093"/>
                    <a:pt x="8441" y="7668"/>
                  </a:cubicBezTo>
                  <a:cubicBezTo>
                    <a:pt x="9020" y="8440"/>
                    <a:pt x="9502" y="9308"/>
                    <a:pt x="9791" y="10273"/>
                  </a:cubicBezTo>
                  <a:cubicBezTo>
                    <a:pt x="10466" y="12154"/>
                    <a:pt x="10563" y="13890"/>
                    <a:pt x="10659" y="13890"/>
                  </a:cubicBezTo>
                  <a:cubicBezTo>
                    <a:pt x="10708" y="13504"/>
                    <a:pt x="10708" y="13166"/>
                    <a:pt x="10659" y="12781"/>
                  </a:cubicBezTo>
                  <a:cubicBezTo>
                    <a:pt x="10563" y="11912"/>
                    <a:pt x="10418" y="11044"/>
                    <a:pt x="10225" y="10176"/>
                  </a:cubicBezTo>
                  <a:cubicBezTo>
                    <a:pt x="9936" y="9115"/>
                    <a:pt x="9502" y="8151"/>
                    <a:pt x="8875" y="7283"/>
                  </a:cubicBezTo>
                  <a:cubicBezTo>
                    <a:pt x="8607" y="6907"/>
                    <a:pt x="8293" y="6546"/>
                    <a:pt x="7936" y="6225"/>
                  </a:cubicBezTo>
                  <a:lnTo>
                    <a:pt x="7936" y="6225"/>
                  </a:lnTo>
                  <a:lnTo>
                    <a:pt x="7959" y="6222"/>
                  </a:lnTo>
                  <a:cubicBezTo>
                    <a:pt x="8103" y="6173"/>
                    <a:pt x="8248" y="6173"/>
                    <a:pt x="8344" y="6125"/>
                  </a:cubicBezTo>
                  <a:lnTo>
                    <a:pt x="8489" y="6077"/>
                  </a:lnTo>
                  <a:lnTo>
                    <a:pt x="8730" y="6029"/>
                  </a:lnTo>
                  <a:lnTo>
                    <a:pt x="8778" y="6029"/>
                  </a:lnTo>
                  <a:lnTo>
                    <a:pt x="8778" y="5980"/>
                  </a:lnTo>
                  <a:lnTo>
                    <a:pt x="8730" y="5836"/>
                  </a:lnTo>
                  <a:lnTo>
                    <a:pt x="8537" y="5546"/>
                  </a:lnTo>
                  <a:cubicBezTo>
                    <a:pt x="8441" y="5305"/>
                    <a:pt x="8296" y="5064"/>
                    <a:pt x="8151" y="4871"/>
                  </a:cubicBezTo>
                  <a:cubicBezTo>
                    <a:pt x="8007" y="4678"/>
                    <a:pt x="7862" y="4485"/>
                    <a:pt x="7717" y="4292"/>
                  </a:cubicBezTo>
                  <a:cubicBezTo>
                    <a:pt x="7380" y="3810"/>
                    <a:pt x="6946" y="3424"/>
                    <a:pt x="6512" y="3039"/>
                  </a:cubicBezTo>
                  <a:cubicBezTo>
                    <a:pt x="6029" y="2556"/>
                    <a:pt x="5499" y="2170"/>
                    <a:pt x="4968" y="1833"/>
                  </a:cubicBezTo>
                  <a:cubicBezTo>
                    <a:pt x="3907" y="1158"/>
                    <a:pt x="2798" y="675"/>
                    <a:pt x="1641" y="290"/>
                  </a:cubicBezTo>
                  <a:cubicBezTo>
                    <a:pt x="1110" y="97"/>
                    <a:pt x="580" y="0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2269725" y="4468900"/>
              <a:ext cx="144700" cy="138725"/>
            </a:xfrm>
            <a:custGeom>
              <a:avLst/>
              <a:gdLst/>
              <a:ahLst/>
              <a:cxnLst/>
              <a:rect l="l" t="t" r="r" b="b"/>
              <a:pathLst>
                <a:path w="5788" h="5549" extrusionOk="0">
                  <a:moveTo>
                    <a:pt x="145" y="1"/>
                  </a:moveTo>
                  <a:cubicBezTo>
                    <a:pt x="0" y="1"/>
                    <a:pt x="48" y="49"/>
                    <a:pt x="48" y="49"/>
                  </a:cubicBezTo>
                  <a:cubicBezTo>
                    <a:pt x="48" y="49"/>
                    <a:pt x="97" y="242"/>
                    <a:pt x="193" y="531"/>
                  </a:cubicBezTo>
                  <a:cubicBezTo>
                    <a:pt x="241" y="676"/>
                    <a:pt x="289" y="820"/>
                    <a:pt x="338" y="1013"/>
                  </a:cubicBezTo>
                  <a:cubicBezTo>
                    <a:pt x="338" y="1110"/>
                    <a:pt x="386" y="1254"/>
                    <a:pt x="434" y="1303"/>
                  </a:cubicBezTo>
                  <a:cubicBezTo>
                    <a:pt x="434" y="1399"/>
                    <a:pt x="482" y="1447"/>
                    <a:pt x="482" y="1496"/>
                  </a:cubicBezTo>
                  <a:cubicBezTo>
                    <a:pt x="723" y="2123"/>
                    <a:pt x="965" y="2701"/>
                    <a:pt x="1302" y="3280"/>
                  </a:cubicBezTo>
                  <a:cubicBezTo>
                    <a:pt x="1963" y="4460"/>
                    <a:pt x="2717" y="5548"/>
                    <a:pt x="2884" y="5548"/>
                  </a:cubicBezTo>
                  <a:cubicBezTo>
                    <a:pt x="2887" y="5548"/>
                    <a:pt x="2891" y="5548"/>
                    <a:pt x="2894" y="5547"/>
                  </a:cubicBezTo>
                  <a:cubicBezTo>
                    <a:pt x="2990" y="5499"/>
                    <a:pt x="2315" y="4245"/>
                    <a:pt x="1833" y="2991"/>
                  </a:cubicBezTo>
                  <a:cubicBezTo>
                    <a:pt x="1592" y="2460"/>
                    <a:pt x="1350" y="1881"/>
                    <a:pt x="1206" y="1254"/>
                  </a:cubicBezTo>
                  <a:cubicBezTo>
                    <a:pt x="1158" y="1206"/>
                    <a:pt x="1158" y="1158"/>
                    <a:pt x="1158" y="1110"/>
                  </a:cubicBezTo>
                  <a:lnTo>
                    <a:pt x="1158" y="1110"/>
                  </a:lnTo>
                  <a:lnTo>
                    <a:pt x="1302" y="1158"/>
                  </a:lnTo>
                  <a:cubicBezTo>
                    <a:pt x="1929" y="1254"/>
                    <a:pt x="2556" y="1399"/>
                    <a:pt x="3135" y="1592"/>
                  </a:cubicBezTo>
                  <a:cubicBezTo>
                    <a:pt x="4323" y="1988"/>
                    <a:pt x="5511" y="2424"/>
                    <a:pt x="5747" y="2424"/>
                  </a:cubicBezTo>
                  <a:cubicBezTo>
                    <a:pt x="5769" y="2424"/>
                    <a:pt x="5783" y="2420"/>
                    <a:pt x="5787" y="2412"/>
                  </a:cubicBezTo>
                  <a:cubicBezTo>
                    <a:pt x="5787" y="2315"/>
                    <a:pt x="4582" y="1640"/>
                    <a:pt x="3280" y="1013"/>
                  </a:cubicBezTo>
                  <a:cubicBezTo>
                    <a:pt x="2701" y="772"/>
                    <a:pt x="2122" y="531"/>
                    <a:pt x="1495" y="338"/>
                  </a:cubicBezTo>
                  <a:lnTo>
                    <a:pt x="1302" y="290"/>
                  </a:lnTo>
                  <a:lnTo>
                    <a:pt x="965" y="242"/>
                  </a:lnTo>
                  <a:lnTo>
                    <a:pt x="482" y="9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2308300" y="4237400"/>
              <a:ext cx="172425" cy="269225"/>
            </a:xfrm>
            <a:custGeom>
              <a:avLst/>
              <a:gdLst/>
              <a:ahLst/>
              <a:cxnLst/>
              <a:rect l="l" t="t" r="r" b="b"/>
              <a:pathLst>
                <a:path w="6897" h="10769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3666" y="338"/>
                    <a:pt x="3955" y="676"/>
                    <a:pt x="4244" y="1014"/>
                  </a:cubicBezTo>
                  <a:cubicBezTo>
                    <a:pt x="4823" y="1689"/>
                    <a:pt x="5305" y="2509"/>
                    <a:pt x="5691" y="3329"/>
                  </a:cubicBezTo>
                  <a:cubicBezTo>
                    <a:pt x="6029" y="4100"/>
                    <a:pt x="6174" y="5016"/>
                    <a:pt x="6077" y="5885"/>
                  </a:cubicBezTo>
                  <a:cubicBezTo>
                    <a:pt x="6077" y="6126"/>
                    <a:pt x="5981" y="6415"/>
                    <a:pt x="5884" y="6656"/>
                  </a:cubicBezTo>
                  <a:cubicBezTo>
                    <a:pt x="5836" y="6753"/>
                    <a:pt x="5788" y="6849"/>
                    <a:pt x="5739" y="6897"/>
                  </a:cubicBezTo>
                  <a:cubicBezTo>
                    <a:pt x="5691" y="6994"/>
                    <a:pt x="5643" y="7090"/>
                    <a:pt x="5547" y="7187"/>
                  </a:cubicBezTo>
                  <a:cubicBezTo>
                    <a:pt x="5402" y="7428"/>
                    <a:pt x="5257" y="7621"/>
                    <a:pt x="5016" y="7814"/>
                  </a:cubicBezTo>
                  <a:cubicBezTo>
                    <a:pt x="4389" y="8392"/>
                    <a:pt x="3569" y="8826"/>
                    <a:pt x="2701" y="9019"/>
                  </a:cubicBezTo>
                  <a:cubicBezTo>
                    <a:pt x="2267" y="9164"/>
                    <a:pt x="1785" y="9261"/>
                    <a:pt x="1303" y="9309"/>
                  </a:cubicBezTo>
                  <a:lnTo>
                    <a:pt x="965" y="9357"/>
                  </a:lnTo>
                  <a:lnTo>
                    <a:pt x="483" y="9405"/>
                  </a:lnTo>
                  <a:lnTo>
                    <a:pt x="0" y="9405"/>
                  </a:lnTo>
                  <a:lnTo>
                    <a:pt x="0" y="9453"/>
                  </a:lnTo>
                  <a:lnTo>
                    <a:pt x="49" y="9550"/>
                  </a:lnTo>
                  <a:lnTo>
                    <a:pt x="145" y="9743"/>
                  </a:lnTo>
                  <a:cubicBezTo>
                    <a:pt x="290" y="9936"/>
                    <a:pt x="434" y="10129"/>
                    <a:pt x="579" y="10322"/>
                  </a:cubicBezTo>
                  <a:lnTo>
                    <a:pt x="868" y="10563"/>
                  </a:lnTo>
                  <a:cubicBezTo>
                    <a:pt x="1027" y="10682"/>
                    <a:pt x="1121" y="10768"/>
                    <a:pt x="1149" y="10768"/>
                  </a:cubicBezTo>
                  <a:cubicBezTo>
                    <a:pt x="1155" y="10768"/>
                    <a:pt x="1158" y="10764"/>
                    <a:pt x="1158" y="10756"/>
                  </a:cubicBezTo>
                  <a:cubicBezTo>
                    <a:pt x="1206" y="10756"/>
                    <a:pt x="1110" y="10659"/>
                    <a:pt x="965" y="10466"/>
                  </a:cubicBezTo>
                  <a:lnTo>
                    <a:pt x="772" y="10177"/>
                  </a:lnTo>
                  <a:cubicBezTo>
                    <a:pt x="676" y="10080"/>
                    <a:pt x="627" y="9984"/>
                    <a:pt x="579" y="9839"/>
                  </a:cubicBezTo>
                  <a:lnTo>
                    <a:pt x="579" y="9791"/>
                  </a:lnTo>
                  <a:lnTo>
                    <a:pt x="579" y="9743"/>
                  </a:lnTo>
                  <a:lnTo>
                    <a:pt x="1303" y="9743"/>
                  </a:lnTo>
                  <a:cubicBezTo>
                    <a:pt x="1833" y="9743"/>
                    <a:pt x="2364" y="9646"/>
                    <a:pt x="2846" y="9550"/>
                  </a:cubicBezTo>
                  <a:cubicBezTo>
                    <a:pt x="3810" y="9405"/>
                    <a:pt x="4727" y="8971"/>
                    <a:pt x="5498" y="8344"/>
                  </a:cubicBezTo>
                  <a:cubicBezTo>
                    <a:pt x="5788" y="8151"/>
                    <a:pt x="6029" y="7910"/>
                    <a:pt x="6222" y="7621"/>
                  </a:cubicBezTo>
                  <a:cubicBezTo>
                    <a:pt x="6318" y="7524"/>
                    <a:pt x="6366" y="7428"/>
                    <a:pt x="6415" y="7283"/>
                  </a:cubicBezTo>
                  <a:lnTo>
                    <a:pt x="6463" y="7187"/>
                  </a:lnTo>
                  <a:cubicBezTo>
                    <a:pt x="6511" y="7139"/>
                    <a:pt x="6559" y="7042"/>
                    <a:pt x="6608" y="6946"/>
                  </a:cubicBezTo>
                  <a:cubicBezTo>
                    <a:pt x="6704" y="6608"/>
                    <a:pt x="6800" y="6270"/>
                    <a:pt x="6849" y="5933"/>
                  </a:cubicBezTo>
                  <a:cubicBezTo>
                    <a:pt x="6897" y="4968"/>
                    <a:pt x="6656" y="3955"/>
                    <a:pt x="6174" y="3087"/>
                  </a:cubicBezTo>
                  <a:cubicBezTo>
                    <a:pt x="5547" y="1833"/>
                    <a:pt x="4630" y="772"/>
                    <a:pt x="347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2390275" y="4578625"/>
              <a:ext cx="406350" cy="76275"/>
            </a:xfrm>
            <a:custGeom>
              <a:avLst/>
              <a:gdLst/>
              <a:ahLst/>
              <a:cxnLst/>
              <a:rect l="l" t="t" r="r" b="b"/>
              <a:pathLst>
                <a:path w="16254" h="3051" extrusionOk="0">
                  <a:moveTo>
                    <a:pt x="16254" y="0"/>
                  </a:moveTo>
                  <a:lnTo>
                    <a:pt x="16254" y="0"/>
                  </a:lnTo>
                  <a:cubicBezTo>
                    <a:pt x="15820" y="97"/>
                    <a:pt x="15434" y="290"/>
                    <a:pt x="15000" y="483"/>
                  </a:cubicBezTo>
                  <a:cubicBezTo>
                    <a:pt x="14132" y="868"/>
                    <a:pt x="13215" y="1158"/>
                    <a:pt x="12251" y="1447"/>
                  </a:cubicBezTo>
                  <a:cubicBezTo>
                    <a:pt x="11334" y="1688"/>
                    <a:pt x="10370" y="1881"/>
                    <a:pt x="9405" y="2026"/>
                  </a:cubicBezTo>
                  <a:cubicBezTo>
                    <a:pt x="9019" y="2122"/>
                    <a:pt x="8682" y="2122"/>
                    <a:pt x="8489" y="2171"/>
                  </a:cubicBezTo>
                  <a:lnTo>
                    <a:pt x="8103" y="2171"/>
                  </a:lnTo>
                  <a:cubicBezTo>
                    <a:pt x="8103" y="2171"/>
                    <a:pt x="7573" y="2267"/>
                    <a:pt x="6801" y="2315"/>
                  </a:cubicBezTo>
                  <a:cubicBezTo>
                    <a:pt x="6555" y="2328"/>
                    <a:pt x="6306" y="2334"/>
                    <a:pt x="6055" y="2334"/>
                  </a:cubicBezTo>
                  <a:cubicBezTo>
                    <a:pt x="5368" y="2334"/>
                    <a:pt x="4662" y="2289"/>
                    <a:pt x="3956" y="2219"/>
                  </a:cubicBezTo>
                  <a:cubicBezTo>
                    <a:pt x="3714" y="2171"/>
                    <a:pt x="3425" y="2122"/>
                    <a:pt x="3184" y="2074"/>
                  </a:cubicBezTo>
                  <a:cubicBezTo>
                    <a:pt x="2943" y="2026"/>
                    <a:pt x="2702" y="1929"/>
                    <a:pt x="2460" y="1881"/>
                  </a:cubicBezTo>
                  <a:lnTo>
                    <a:pt x="1785" y="1640"/>
                  </a:lnTo>
                  <a:lnTo>
                    <a:pt x="1207" y="1351"/>
                  </a:lnTo>
                  <a:cubicBezTo>
                    <a:pt x="917" y="1254"/>
                    <a:pt x="628" y="1061"/>
                    <a:pt x="338" y="917"/>
                  </a:cubicBezTo>
                  <a:cubicBezTo>
                    <a:pt x="194" y="808"/>
                    <a:pt x="76" y="754"/>
                    <a:pt x="26" y="754"/>
                  </a:cubicBezTo>
                  <a:cubicBezTo>
                    <a:pt x="10" y="754"/>
                    <a:pt x="1" y="760"/>
                    <a:pt x="1" y="772"/>
                  </a:cubicBezTo>
                  <a:cubicBezTo>
                    <a:pt x="1" y="772"/>
                    <a:pt x="97" y="868"/>
                    <a:pt x="242" y="1061"/>
                  </a:cubicBezTo>
                  <a:cubicBezTo>
                    <a:pt x="483" y="1254"/>
                    <a:pt x="772" y="1495"/>
                    <a:pt x="1014" y="1640"/>
                  </a:cubicBezTo>
                  <a:lnTo>
                    <a:pt x="1592" y="1978"/>
                  </a:lnTo>
                  <a:cubicBezTo>
                    <a:pt x="1834" y="2074"/>
                    <a:pt x="2026" y="2171"/>
                    <a:pt x="2268" y="2267"/>
                  </a:cubicBezTo>
                  <a:cubicBezTo>
                    <a:pt x="2509" y="2412"/>
                    <a:pt x="2750" y="2508"/>
                    <a:pt x="3039" y="2556"/>
                  </a:cubicBezTo>
                  <a:cubicBezTo>
                    <a:pt x="3280" y="2605"/>
                    <a:pt x="3521" y="2749"/>
                    <a:pt x="3811" y="2749"/>
                  </a:cubicBezTo>
                  <a:cubicBezTo>
                    <a:pt x="4655" y="2950"/>
                    <a:pt x="5499" y="3051"/>
                    <a:pt x="6343" y="3051"/>
                  </a:cubicBezTo>
                  <a:cubicBezTo>
                    <a:pt x="6512" y="3051"/>
                    <a:pt x="6680" y="3047"/>
                    <a:pt x="6849" y="3039"/>
                  </a:cubicBezTo>
                  <a:cubicBezTo>
                    <a:pt x="7669" y="3039"/>
                    <a:pt x="8200" y="2990"/>
                    <a:pt x="8200" y="2990"/>
                  </a:cubicBezTo>
                  <a:lnTo>
                    <a:pt x="8585" y="2942"/>
                  </a:lnTo>
                  <a:cubicBezTo>
                    <a:pt x="8778" y="2894"/>
                    <a:pt x="9116" y="2846"/>
                    <a:pt x="9550" y="2749"/>
                  </a:cubicBezTo>
                  <a:cubicBezTo>
                    <a:pt x="10514" y="2556"/>
                    <a:pt x="11479" y="2315"/>
                    <a:pt x="12395" y="1978"/>
                  </a:cubicBezTo>
                  <a:cubicBezTo>
                    <a:pt x="13360" y="1640"/>
                    <a:pt x="14276" y="1206"/>
                    <a:pt x="15144" y="772"/>
                  </a:cubicBezTo>
                  <a:cubicBezTo>
                    <a:pt x="15578" y="579"/>
                    <a:pt x="15964" y="338"/>
                    <a:pt x="16254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2432475" y="4794450"/>
              <a:ext cx="36200" cy="163025"/>
            </a:xfrm>
            <a:custGeom>
              <a:avLst/>
              <a:gdLst/>
              <a:ahLst/>
              <a:cxnLst/>
              <a:rect l="l" t="t" r="r" b="b"/>
              <a:pathLst>
                <a:path w="1448" h="6521" extrusionOk="0">
                  <a:moveTo>
                    <a:pt x="146" y="0"/>
                  </a:moveTo>
                  <a:cubicBezTo>
                    <a:pt x="97" y="48"/>
                    <a:pt x="194" y="241"/>
                    <a:pt x="290" y="531"/>
                  </a:cubicBezTo>
                  <a:cubicBezTo>
                    <a:pt x="435" y="916"/>
                    <a:pt x="483" y="1254"/>
                    <a:pt x="580" y="1640"/>
                  </a:cubicBezTo>
                  <a:cubicBezTo>
                    <a:pt x="628" y="2026"/>
                    <a:pt x="676" y="2411"/>
                    <a:pt x="676" y="2797"/>
                  </a:cubicBezTo>
                  <a:lnTo>
                    <a:pt x="676" y="3280"/>
                  </a:lnTo>
                  <a:lnTo>
                    <a:pt x="676" y="3810"/>
                  </a:lnTo>
                  <a:cubicBezTo>
                    <a:pt x="676" y="4196"/>
                    <a:pt x="628" y="4533"/>
                    <a:pt x="531" y="4919"/>
                  </a:cubicBezTo>
                  <a:cubicBezTo>
                    <a:pt x="435" y="5305"/>
                    <a:pt x="338" y="5643"/>
                    <a:pt x="194" y="5980"/>
                  </a:cubicBezTo>
                  <a:cubicBezTo>
                    <a:pt x="97" y="6270"/>
                    <a:pt x="1" y="6511"/>
                    <a:pt x="1" y="6511"/>
                  </a:cubicBezTo>
                  <a:cubicBezTo>
                    <a:pt x="7" y="6517"/>
                    <a:pt x="16" y="6520"/>
                    <a:pt x="27" y="6520"/>
                  </a:cubicBezTo>
                  <a:cubicBezTo>
                    <a:pt x="100" y="6520"/>
                    <a:pt x="273" y="6383"/>
                    <a:pt x="483" y="6173"/>
                  </a:cubicBezTo>
                  <a:cubicBezTo>
                    <a:pt x="724" y="5836"/>
                    <a:pt x="917" y="5450"/>
                    <a:pt x="1062" y="5064"/>
                  </a:cubicBezTo>
                  <a:cubicBezTo>
                    <a:pt x="1207" y="4678"/>
                    <a:pt x="1303" y="4292"/>
                    <a:pt x="1399" y="3858"/>
                  </a:cubicBezTo>
                  <a:cubicBezTo>
                    <a:pt x="1448" y="3521"/>
                    <a:pt x="1448" y="3328"/>
                    <a:pt x="1448" y="3328"/>
                  </a:cubicBezTo>
                  <a:cubicBezTo>
                    <a:pt x="1448" y="3328"/>
                    <a:pt x="1448" y="3087"/>
                    <a:pt x="1399" y="2749"/>
                  </a:cubicBezTo>
                  <a:cubicBezTo>
                    <a:pt x="1351" y="2315"/>
                    <a:pt x="1255" y="1929"/>
                    <a:pt x="1110" y="1543"/>
                  </a:cubicBezTo>
                  <a:cubicBezTo>
                    <a:pt x="1014" y="1109"/>
                    <a:pt x="821" y="772"/>
                    <a:pt x="580" y="434"/>
                  </a:cubicBezTo>
                  <a:cubicBezTo>
                    <a:pt x="387" y="145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2486750" y="4764300"/>
              <a:ext cx="22925" cy="140125"/>
            </a:xfrm>
            <a:custGeom>
              <a:avLst/>
              <a:gdLst/>
              <a:ahLst/>
              <a:cxnLst/>
              <a:rect l="l" t="t" r="r" b="b"/>
              <a:pathLst>
                <a:path w="917" h="5605" extrusionOk="0">
                  <a:moveTo>
                    <a:pt x="97" y="0"/>
                  </a:moveTo>
                  <a:cubicBezTo>
                    <a:pt x="0" y="49"/>
                    <a:pt x="48" y="724"/>
                    <a:pt x="97" y="1447"/>
                  </a:cubicBezTo>
                  <a:cubicBezTo>
                    <a:pt x="145" y="2171"/>
                    <a:pt x="145" y="2846"/>
                    <a:pt x="145" y="2846"/>
                  </a:cubicBezTo>
                  <a:cubicBezTo>
                    <a:pt x="145" y="2846"/>
                    <a:pt x="193" y="3039"/>
                    <a:pt x="193" y="3280"/>
                  </a:cubicBezTo>
                  <a:cubicBezTo>
                    <a:pt x="241" y="3425"/>
                    <a:pt x="241" y="3569"/>
                    <a:pt x="241" y="3714"/>
                  </a:cubicBezTo>
                  <a:lnTo>
                    <a:pt x="289" y="4196"/>
                  </a:lnTo>
                  <a:lnTo>
                    <a:pt x="289" y="4727"/>
                  </a:lnTo>
                  <a:cubicBezTo>
                    <a:pt x="289" y="4871"/>
                    <a:pt x="289" y="5016"/>
                    <a:pt x="289" y="5161"/>
                  </a:cubicBezTo>
                  <a:cubicBezTo>
                    <a:pt x="241" y="5402"/>
                    <a:pt x="241" y="5595"/>
                    <a:pt x="289" y="5595"/>
                  </a:cubicBezTo>
                  <a:cubicBezTo>
                    <a:pt x="296" y="5601"/>
                    <a:pt x="303" y="5604"/>
                    <a:pt x="311" y="5604"/>
                  </a:cubicBezTo>
                  <a:cubicBezTo>
                    <a:pt x="363" y="5604"/>
                    <a:pt x="453" y="5467"/>
                    <a:pt x="579" y="5257"/>
                  </a:cubicBezTo>
                  <a:cubicBezTo>
                    <a:pt x="627" y="5113"/>
                    <a:pt x="675" y="4968"/>
                    <a:pt x="723" y="4775"/>
                  </a:cubicBezTo>
                  <a:cubicBezTo>
                    <a:pt x="772" y="4630"/>
                    <a:pt x="820" y="4437"/>
                    <a:pt x="868" y="4244"/>
                  </a:cubicBezTo>
                  <a:cubicBezTo>
                    <a:pt x="868" y="4051"/>
                    <a:pt x="916" y="3907"/>
                    <a:pt x="916" y="3714"/>
                  </a:cubicBezTo>
                  <a:lnTo>
                    <a:pt x="916" y="3232"/>
                  </a:lnTo>
                  <a:lnTo>
                    <a:pt x="916" y="2798"/>
                  </a:lnTo>
                  <a:cubicBezTo>
                    <a:pt x="916" y="2798"/>
                    <a:pt x="820" y="2074"/>
                    <a:pt x="627" y="1351"/>
                  </a:cubicBezTo>
                  <a:cubicBezTo>
                    <a:pt x="434" y="676"/>
                    <a:pt x="241" y="0"/>
                    <a:pt x="97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2282975" y="4321800"/>
              <a:ext cx="335200" cy="629400"/>
            </a:xfrm>
            <a:custGeom>
              <a:avLst/>
              <a:gdLst/>
              <a:ahLst/>
              <a:cxnLst/>
              <a:rect l="l" t="t" r="r" b="b"/>
              <a:pathLst>
                <a:path w="13408" h="25176" extrusionOk="0">
                  <a:moveTo>
                    <a:pt x="9307" y="12973"/>
                  </a:moveTo>
                  <a:cubicBezTo>
                    <a:pt x="9308" y="12974"/>
                    <a:pt x="9308" y="12974"/>
                    <a:pt x="9309" y="12974"/>
                  </a:cubicBezTo>
                  <a:lnTo>
                    <a:pt x="9405" y="12974"/>
                  </a:lnTo>
                  <a:cubicBezTo>
                    <a:pt x="9372" y="12974"/>
                    <a:pt x="9340" y="12974"/>
                    <a:pt x="9307" y="12973"/>
                  </a:cubicBezTo>
                  <a:close/>
                  <a:moveTo>
                    <a:pt x="7090" y="1"/>
                  </a:moveTo>
                  <a:cubicBezTo>
                    <a:pt x="7138" y="194"/>
                    <a:pt x="7235" y="435"/>
                    <a:pt x="7283" y="628"/>
                  </a:cubicBezTo>
                  <a:cubicBezTo>
                    <a:pt x="7958" y="1448"/>
                    <a:pt x="8392" y="2267"/>
                    <a:pt x="8055" y="3039"/>
                  </a:cubicBezTo>
                  <a:cubicBezTo>
                    <a:pt x="8248" y="3328"/>
                    <a:pt x="8248" y="3763"/>
                    <a:pt x="8006" y="4052"/>
                  </a:cubicBezTo>
                  <a:cubicBezTo>
                    <a:pt x="6608" y="5836"/>
                    <a:pt x="1" y="6367"/>
                    <a:pt x="1" y="6367"/>
                  </a:cubicBezTo>
                  <a:cubicBezTo>
                    <a:pt x="1" y="6367"/>
                    <a:pt x="917" y="8682"/>
                    <a:pt x="2364" y="11913"/>
                  </a:cubicBezTo>
                  <a:cubicBezTo>
                    <a:pt x="3762" y="15193"/>
                    <a:pt x="3473" y="22186"/>
                    <a:pt x="4486" y="23970"/>
                  </a:cubicBezTo>
                  <a:cubicBezTo>
                    <a:pt x="4534" y="24115"/>
                    <a:pt x="4582" y="24211"/>
                    <a:pt x="4679" y="24308"/>
                  </a:cubicBezTo>
                  <a:lnTo>
                    <a:pt x="4727" y="24356"/>
                  </a:lnTo>
                  <a:cubicBezTo>
                    <a:pt x="4775" y="24452"/>
                    <a:pt x="4823" y="24500"/>
                    <a:pt x="4872" y="24549"/>
                  </a:cubicBezTo>
                  <a:lnTo>
                    <a:pt x="4968" y="24645"/>
                  </a:lnTo>
                  <a:cubicBezTo>
                    <a:pt x="5016" y="24693"/>
                    <a:pt x="5064" y="24742"/>
                    <a:pt x="5113" y="24742"/>
                  </a:cubicBezTo>
                  <a:lnTo>
                    <a:pt x="5209" y="24838"/>
                  </a:lnTo>
                  <a:lnTo>
                    <a:pt x="5354" y="24935"/>
                  </a:lnTo>
                  <a:lnTo>
                    <a:pt x="5499" y="24983"/>
                  </a:lnTo>
                  <a:lnTo>
                    <a:pt x="5643" y="25079"/>
                  </a:lnTo>
                  <a:cubicBezTo>
                    <a:pt x="5740" y="25079"/>
                    <a:pt x="5836" y="25127"/>
                    <a:pt x="5933" y="25176"/>
                  </a:cubicBezTo>
                  <a:lnTo>
                    <a:pt x="6608" y="25176"/>
                  </a:lnTo>
                  <a:lnTo>
                    <a:pt x="6897" y="25127"/>
                  </a:lnTo>
                  <a:cubicBezTo>
                    <a:pt x="7572" y="24886"/>
                    <a:pt x="8151" y="24404"/>
                    <a:pt x="8489" y="23729"/>
                  </a:cubicBezTo>
                  <a:lnTo>
                    <a:pt x="8489" y="23729"/>
                  </a:lnTo>
                  <a:cubicBezTo>
                    <a:pt x="8198" y="23807"/>
                    <a:pt x="7901" y="23854"/>
                    <a:pt x="7609" y="23854"/>
                  </a:cubicBezTo>
                  <a:cubicBezTo>
                    <a:pt x="6639" y="23854"/>
                    <a:pt x="5736" y="23334"/>
                    <a:pt x="5402" y="21703"/>
                  </a:cubicBezTo>
                  <a:cubicBezTo>
                    <a:pt x="4582" y="17363"/>
                    <a:pt x="4534" y="14855"/>
                    <a:pt x="5884" y="14855"/>
                  </a:cubicBezTo>
                  <a:cubicBezTo>
                    <a:pt x="6849" y="14951"/>
                    <a:pt x="7765" y="15096"/>
                    <a:pt x="8730" y="15337"/>
                  </a:cubicBezTo>
                  <a:cubicBezTo>
                    <a:pt x="8537" y="14807"/>
                    <a:pt x="8392" y="14276"/>
                    <a:pt x="8248" y="13890"/>
                  </a:cubicBezTo>
                  <a:cubicBezTo>
                    <a:pt x="8199" y="13794"/>
                    <a:pt x="8151" y="13697"/>
                    <a:pt x="8103" y="13601"/>
                  </a:cubicBezTo>
                  <a:lnTo>
                    <a:pt x="7958" y="13167"/>
                  </a:lnTo>
                  <a:lnTo>
                    <a:pt x="7958" y="13119"/>
                  </a:lnTo>
                  <a:lnTo>
                    <a:pt x="7910" y="13022"/>
                  </a:lnTo>
                  <a:lnTo>
                    <a:pt x="7910" y="12974"/>
                  </a:lnTo>
                  <a:lnTo>
                    <a:pt x="7910" y="12926"/>
                  </a:lnTo>
                  <a:lnTo>
                    <a:pt x="7910" y="12878"/>
                  </a:lnTo>
                  <a:lnTo>
                    <a:pt x="7910" y="12829"/>
                  </a:lnTo>
                  <a:cubicBezTo>
                    <a:pt x="8362" y="12920"/>
                    <a:pt x="8815" y="12968"/>
                    <a:pt x="9307" y="12973"/>
                  </a:cubicBezTo>
                  <a:lnTo>
                    <a:pt x="9307" y="12973"/>
                  </a:lnTo>
                  <a:cubicBezTo>
                    <a:pt x="7475" y="12154"/>
                    <a:pt x="5547" y="10996"/>
                    <a:pt x="6463" y="9791"/>
                  </a:cubicBezTo>
                  <a:cubicBezTo>
                    <a:pt x="7524" y="8392"/>
                    <a:pt x="9935" y="8151"/>
                    <a:pt x="11479" y="7380"/>
                  </a:cubicBezTo>
                  <a:cubicBezTo>
                    <a:pt x="12250" y="6994"/>
                    <a:pt x="12926" y="6367"/>
                    <a:pt x="13408" y="5595"/>
                  </a:cubicBezTo>
                  <a:cubicBezTo>
                    <a:pt x="10273" y="4148"/>
                    <a:pt x="9405" y="1303"/>
                    <a:pt x="709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2950925" y="3482650"/>
              <a:ext cx="595650" cy="540175"/>
            </a:xfrm>
            <a:custGeom>
              <a:avLst/>
              <a:gdLst/>
              <a:ahLst/>
              <a:cxnLst/>
              <a:rect l="l" t="t" r="r" b="b"/>
              <a:pathLst>
                <a:path w="23826" h="21607" extrusionOk="0">
                  <a:moveTo>
                    <a:pt x="23825" y="0"/>
                  </a:moveTo>
                  <a:cubicBezTo>
                    <a:pt x="23681" y="241"/>
                    <a:pt x="23584" y="482"/>
                    <a:pt x="23536" y="724"/>
                  </a:cubicBezTo>
                  <a:cubicBezTo>
                    <a:pt x="23343" y="1302"/>
                    <a:pt x="23054" y="1881"/>
                    <a:pt x="22716" y="2412"/>
                  </a:cubicBezTo>
                  <a:cubicBezTo>
                    <a:pt x="22282" y="3183"/>
                    <a:pt x="21751" y="3907"/>
                    <a:pt x="21221" y="4630"/>
                  </a:cubicBezTo>
                  <a:cubicBezTo>
                    <a:pt x="20690" y="5450"/>
                    <a:pt x="20015" y="6270"/>
                    <a:pt x="19437" y="7138"/>
                  </a:cubicBezTo>
                  <a:cubicBezTo>
                    <a:pt x="18327" y="8729"/>
                    <a:pt x="17170" y="10273"/>
                    <a:pt x="15916" y="11720"/>
                  </a:cubicBezTo>
                  <a:lnTo>
                    <a:pt x="14614" y="13118"/>
                  </a:lnTo>
                  <a:cubicBezTo>
                    <a:pt x="14324" y="13407"/>
                    <a:pt x="14131" y="13600"/>
                    <a:pt x="14131" y="13600"/>
                  </a:cubicBezTo>
                  <a:cubicBezTo>
                    <a:pt x="14131" y="13600"/>
                    <a:pt x="13408" y="14372"/>
                    <a:pt x="12251" y="15433"/>
                  </a:cubicBezTo>
                  <a:cubicBezTo>
                    <a:pt x="10852" y="16783"/>
                    <a:pt x="9405" y="17989"/>
                    <a:pt x="7814" y="19050"/>
                  </a:cubicBezTo>
                  <a:cubicBezTo>
                    <a:pt x="6946" y="19629"/>
                    <a:pt x="6077" y="20111"/>
                    <a:pt x="5161" y="20545"/>
                  </a:cubicBezTo>
                  <a:cubicBezTo>
                    <a:pt x="4341" y="20883"/>
                    <a:pt x="3473" y="21124"/>
                    <a:pt x="2605" y="21269"/>
                  </a:cubicBezTo>
                  <a:cubicBezTo>
                    <a:pt x="1737" y="21365"/>
                    <a:pt x="869" y="21413"/>
                    <a:pt x="1" y="21413"/>
                  </a:cubicBezTo>
                  <a:cubicBezTo>
                    <a:pt x="242" y="21462"/>
                    <a:pt x="483" y="21558"/>
                    <a:pt x="724" y="21558"/>
                  </a:cubicBezTo>
                  <a:cubicBezTo>
                    <a:pt x="869" y="21606"/>
                    <a:pt x="965" y="21606"/>
                    <a:pt x="1110" y="21606"/>
                  </a:cubicBezTo>
                  <a:lnTo>
                    <a:pt x="2075" y="21606"/>
                  </a:lnTo>
                  <a:cubicBezTo>
                    <a:pt x="2267" y="21606"/>
                    <a:pt x="2460" y="21558"/>
                    <a:pt x="2653" y="21558"/>
                  </a:cubicBezTo>
                  <a:cubicBezTo>
                    <a:pt x="3570" y="21462"/>
                    <a:pt x="4486" y="21269"/>
                    <a:pt x="5306" y="20931"/>
                  </a:cubicBezTo>
                  <a:cubicBezTo>
                    <a:pt x="6270" y="20545"/>
                    <a:pt x="7235" y="20063"/>
                    <a:pt x="8103" y="19532"/>
                  </a:cubicBezTo>
                  <a:cubicBezTo>
                    <a:pt x="9743" y="18471"/>
                    <a:pt x="11334" y="17266"/>
                    <a:pt x="12733" y="15964"/>
                  </a:cubicBezTo>
                  <a:cubicBezTo>
                    <a:pt x="13939" y="14903"/>
                    <a:pt x="14662" y="14179"/>
                    <a:pt x="14662" y="14179"/>
                  </a:cubicBezTo>
                  <a:cubicBezTo>
                    <a:pt x="14662" y="14179"/>
                    <a:pt x="14855" y="13986"/>
                    <a:pt x="15192" y="13649"/>
                  </a:cubicBezTo>
                  <a:lnTo>
                    <a:pt x="16495" y="12202"/>
                  </a:lnTo>
                  <a:cubicBezTo>
                    <a:pt x="17700" y="10659"/>
                    <a:pt x="18858" y="9115"/>
                    <a:pt x="19919" y="7427"/>
                  </a:cubicBezTo>
                  <a:cubicBezTo>
                    <a:pt x="20449" y="6559"/>
                    <a:pt x="21076" y="5739"/>
                    <a:pt x="21655" y="4871"/>
                  </a:cubicBezTo>
                  <a:cubicBezTo>
                    <a:pt x="22137" y="4148"/>
                    <a:pt x="22620" y="3376"/>
                    <a:pt x="23054" y="2556"/>
                  </a:cubicBezTo>
                  <a:cubicBezTo>
                    <a:pt x="23343" y="1977"/>
                    <a:pt x="23584" y="1351"/>
                    <a:pt x="23729" y="724"/>
                  </a:cubicBezTo>
                  <a:cubicBezTo>
                    <a:pt x="23777" y="482"/>
                    <a:pt x="23825" y="241"/>
                    <a:pt x="238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2870150" y="3463350"/>
              <a:ext cx="699325" cy="553450"/>
            </a:xfrm>
            <a:custGeom>
              <a:avLst/>
              <a:gdLst/>
              <a:ahLst/>
              <a:cxnLst/>
              <a:rect l="l" t="t" r="r" b="b"/>
              <a:pathLst>
                <a:path w="27973" h="22138" extrusionOk="0">
                  <a:moveTo>
                    <a:pt x="25224" y="1"/>
                  </a:moveTo>
                  <a:cubicBezTo>
                    <a:pt x="25079" y="338"/>
                    <a:pt x="23584" y="4872"/>
                    <a:pt x="16398" y="13022"/>
                  </a:cubicBezTo>
                  <a:cubicBezTo>
                    <a:pt x="10961" y="19195"/>
                    <a:pt x="7234" y="20037"/>
                    <a:pt x="5605" y="20037"/>
                  </a:cubicBezTo>
                  <a:cubicBezTo>
                    <a:pt x="4994" y="20037"/>
                    <a:pt x="4679" y="19919"/>
                    <a:pt x="4679" y="19919"/>
                  </a:cubicBezTo>
                  <a:cubicBezTo>
                    <a:pt x="4679" y="19919"/>
                    <a:pt x="4486" y="19099"/>
                    <a:pt x="4245" y="18086"/>
                  </a:cubicBezTo>
                  <a:cubicBezTo>
                    <a:pt x="4196" y="17748"/>
                    <a:pt x="3425" y="17314"/>
                    <a:pt x="2412" y="16880"/>
                  </a:cubicBezTo>
                  <a:cubicBezTo>
                    <a:pt x="1592" y="16832"/>
                    <a:pt x="820" y="16784"/>
                    <a:pt x="0" y="16687"/>
                  </a:cubicBezTo>
                  <a:lnTo>
                    <a:pt x="0" y="16687"/>
                  </a:lnTo>
                  <a:cubicBezTo>
                    <a:pt x="1" y="16687"/>
                    <a:pt x="2653" y="18086"/>
                    <a:pt x="2749" y="19099"/>
                  </a:cubicBezTo>
                  <a:cubicBezTo>
                    <a:pt x="2833" y="19729"/>
                    <a:pt x="2515" y="20139"/>
                    <a:pt x="2177" y="20139"/>
                  </a:cubicBezTo>
                  <a:cubicBezTo>
                    <a:pt x="2127" y="20139"/>
                    <a:pt x="2076" y="20130"/>
                    <a:pt x="2026" y="20112"/>
                  </a:cubicBezTo>
                  <a:lnTo>
                    <a:pt x="2026" y="20112"/>
                  </a:lnTo>
                  <a:cubicBezTo>
                    <a:pt x="2412" y="20594"/>
                    <a:pt x="3039" y="21414"/>
                    <a:pt x="3618" y="22137"/>
                  </a:cubicBezTo>
                  <a:cubicBezTo>
                    <a:pt x="13070" y="20980"/>
                    <a:pt x="18086" y="14614"/>
                    <a:pt x="23391" y="7572"/>
                  </a:cubicBezTo>
                  <a:cubicBezTo>
                    <a:pt x="25320" y="4968"/>
                    <a:pt x="25754" y="2412"/>
                    <a:pt x="27973" y="1110"/>
                  </a:cubicBezTo>
                  <a:lnTo>
                    <a:pt x="25320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589225" y="2703375"/>
              <a:ext cx="2834600" cy="1947900"/>
            </a:xfrm>
            <a:custGeom>
              <a:avLst/>
              <a:gdLst/>
              <a:ahLst/>
              <a:cxnLst/>
              <a:rect l="l" t="t" r="r" b="b"/>
              <a:pathLst>
                <a:path w="113384" h="77916" extrusionOk="0">
                  <a:moveTo>
                    <a:pt x="95883" y="0"/>
                  </a:moveTo>
                  <a:cubicBezTo>
                    <a:pt x="94925" y="0"/>
                    <a:pt x="93926" y="128"/>
                    <a:pt x="92887" y="402"/>
                  </a:cubicBezTo>
                  <a:cubicBezTo>
                    <a:pt x="80830" y="3488"/>
                    <a:pt x="82325" y="24082"/>
                    <a:pt x="80396" y="33245"/>
                  </a:cubicBezTo>
                  <a:cubicBezTo>
                    <a:pt x="78563" y="41733"/>
                    <a:pt x="74030" y="46990"/>
                    <a:pt x="65494" y="49015"/>
                  </a:cubicBezTo>
                  <a:cubicBezTo>
                    <a:pt x="63547" y="49492"/>
                    <a:pt x="61565" y="49728"/>
                    <a:pt x="59586" y="49728"/>
                  </a:cubicBezTo>
                  <a:cubicBezTo>
                    <a:pt x="56955" y="49728"/>
                    <a:pt x="54329" y="49311"/>
                    <a:pt x="51797" y="48485"/>
                  </a:cubicBezTo>
                  <a:cubicBezTo>
                    <a:pt x="44273" y="46074"/>
                    <a:pt x="38293" y="40286"/>
                    <a:pt x="30963" y="37344"/>
                  </a:cubicBezTo>
                  <a:cubicBezTo>
                    <a:pt x="23970" y="34547"/>
                    <a:pt x="17314" y="31171"/>
                    <a:pt x="9839" y="29821"/>
                  </a:cubicBezTo>
                  <a:lnTo>
                    <a:pt x="9839" y="29821"/>
                  </a:lnTo>
                  <a:cubicBezTo>
                    <a:pt x="8633" y="31846"/>
                    <a:pt x="15771" y="34451"/>
                    <a:pt x="16928" y="35126"/>
                  </a:cubicBezTo>
                  <a:cubicBezTo>
                    <a:pt x="14992" y="36031"/>
                    <a:pt x="12891" y="36403"/>
                    <a:pt x="10753" y="36403"/>
                  </a:cubicBezTo>
                  <a:cubicBezTo>
                    <a:pt x="7990" y="36403"/>
                    <a:pt x="5166" y="35782"/>
                    <a:pt x="2556" y="34885"/>
                  </a:cubicBezTo>
                  <a:cubicBezTo>
                    <a:pt x="2263" y="34775"/>
                    <a:pt x="1908" y="34707"/>
                    <a:pt x="1579" y="34707"/>
                  </a:cubicBezTo>
                  <a:cubicBezTo>
                    <a:pt x="1043" y="34707"/>
                    <a:pt x="579" y="34888"/>
                    <a:pt x="579" y="35367"/>
                  </a:cubicBezTo>
                  <a:cubicBezTo>
                    <a:pt x="627" y="35753"/>
                    <a:pt x="820" y="36090"/>
                    <a:pt x="1158" y="36283"/>
                  </a:cubicBezTo>
                  <a:cubicBezTo>
                    <a:pt x="5113" y="39273"/>
                    <a:pt x="10418" y="39466"/>
                    <a:pt x="15337" y="39563"/>
                  </a:cubicBezTo>
                  <a:lnTo>
                    <a:pt x="1110" y="40672"/>
                  </a:lnTo>
                  <a:cubicBezTo>
                    <a:pt x="676" y="40720"/>
                    <a:pt x="97" y="40865"/>
                    <a:pt x="0" y="41299"/>
                  </a:cubicBezTo>
                  <a:cubicBezTo>
                    <a:pt x="0" y="41492"/>
                    <a:pt x="49" y="41733"/>
                    <a:pt x="193" y="41926"/>
                  </a:cubicBezTo>
                  <a:cubicBezTo>
                    <a:pt x="820" y="42842"/>
                    <a:pt x="2074" y="43083"/>
                    <a:pt x="3232" y="43180"/>
                  </a:cubicBezTo>
                  <a:cubicBezTo>
                    <a:pt x="5161" y="43351"/>
                    <a:pt x="7109" y="43437"/>
                    <a:pt x="9059" y="43437"/>
                  </a:cubicBezTo>
                  <a:cubicBezTo>
                    <a:pt x="11497" y="43437"/>
                    <a:pt x="13938" y="43303"/>
                    <a:pt x="16350" y="43035"/>
                  </a:cubicBezTo>
                  <a:lnTo>
                    <a:pt x="16350" y="43035"/>
                  </a:lnTo>
                  <a:cubicBezTo>
                    <a:pt x="12588" y="45302"/>
                    <a:pt x="7765" y="44386"/>
                    <a:pt x="3521" y="45591"/>
                  </a:cubicBezTo>
                  <a:cubicBezTo>
                    <a:pt x="3039" y="45640"/>
                    <a:pt x="2653" y="45929"/>
                    <a:pt x="2412" y="46363"/>
                  </a:cubicBezTo>
                  <a:cubicBezTo>
                    <a:pt x="2122" y="47183"/>
                    <a:pt x="3183" y="47810"/>
                    <a:pt x="4052" y="47954"/>
                  </a:cubicBezTo>
                  <a:cubicBezTo>
                    <a:pt x="4890" y="48116"/>
                    <a:pt x="5764" y="48181"/>
                    <a:pt x="6660" y="48181"/>
                  </a:cubicBezTo>
                  <a:cubicBezTo>
                    <a:pt x="9782" y="48181"/>
                    <a:pt x="13158" y="47386"/>
                    <a:pt x="16157" y="47086"/>
                  </a:cubicBezTo>
                  <a:lnTo>
                    <a:pt x="16157" y="47086"/>
                  </a:lnTo>
                  <a:cubicBezTo>
                    <a:pt x="14662" y="48244"/>
                    <a:pt x="12733" y="48581"/>
                    <a:pt x="10852" y="48726"/>
                  </a:cubicBezTo>
                  <a:cubicBezTo>
                    <a:pt x="9019" y="48871"/>
                    <a:pt x="7090" y="48823"/>
                    <a:pt x="5305" y="49305"/>
                  </a:cubicBezTo>
                  <a:cubicBezTo>
                    <a:pt x="4920" y="49401"/>
                    <a:pt x="4437" y="49642"/>
                    <a:pt x="4437" y="50028"/>
                  </a:cubicBezTo>
                  <a:cubicBezTo>
                    <a:pt x="4389" y="50414"/>
                    <a:pt x="4727" y="50655"/>
                    <a:pt x="5064" y="50848"/>
                  </a:cubicBezTo>
                  <a:cubicBezTo>
                    <a:pt x="6475" y="51581"/>
                    <a:pt x="8054" y="51672"/>
                    <a:pt x="9671" y="51672"/>
                  </a:cubicBezTo>
                  <a:cubicBezTo>
                    <a:pt x="10210" y="51672"/>
                    <a:pt x="10754" y="51662"/>
                    <a:pt x="11297" y="51662"/>
                  </a:cubicBezTo>
                  <a:cubicBezTo>
                    <a:pt x="12021" y="51662"/>
                    <a:pt x="12745" y="51680"/>
                    <a:pt x="13456" y="51764"/>
                  </a:cubicBezTo>
                  <a:cubicBezTo>
                    <a:pt x="17748" y="52295"/>
                    <a:pt x="21751" y="55864"/>
                    <a:pt x="24693" y="58709"/>
                  </a:cubicBezTo>
                  <a:cubicBezTo>
                    <a:pt x="30191" y="64014"/>
                    <a:pt x="36605" y="68307"/>
                    <a:pt x="43598" y="71393"/>
                  </a:cubicBezTo>
                  <a:cubicBezTo>
                    <a:pt x="47794" y="73274"/>
                    <a:pt x="51556" y="75107"/>
                    <a:pt x="56138" y="76168"/>
                  </a:cubicBezTo>
                  <a:cubicBezTo>
                    <a:pt x="60719" y="77229"/>
                    <a:pt x="65397" y="77807"/>
                    <a:pt x="70124" y="77904"/>
                  </a:cubicBezTo>
                  <a:cubicBezTo>
                    <a:pt x="70486" y="77911"/>
                    <a:pt x="70848" y="77915"/>
                    <a:pt x="71211" y="77915"/>
                  </a:cubicBezTo>
                  <a:cubicBezTo>
                    <a:pt x="80327" y="77915"/>
                    <a:pt x="89723" y="75577"/>
                    <a:pt x="97469" y="70429"/>
                  </a:cubicBezTo>
                  <a:cubicBezTo>
                    <a:pt x="100218" y="68548"/>
                    <a:pt x="102677" y="66185"/>
                    <a:pt x="104606" y="63436"/>
                  </a:cubicBezTo>
                  <a:cubicBezTo>
                    <a:pt x="109960" y="56008"/>
                    <a:pt x="111551" y="46025"/>
                    <a:pt x="112468" y="37103"/>
                  </a:cubicBezTo>
                  <a:cubicBezTo>
                    <a:pt x="113384" y="27795"/>
                    <a:pt x="112612" y="17860"/>
                    <a:pt x="108272" y="9469"/>
                  </a:cubicBezTo>
                  <a:cubicBezTo>
                    <a:pt x="105717" y="4400"/>
                    <a:pt x="101507" y="0"/>
                    <a:pt x="95883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382100" y="2953900"/>
              <a:ext cx="1035700" cy="1358275"/>
            </a:xfrm>
            <a:custGeom>
              <a:avLst/>
              <a:gdLst/>
              <a:ahLst/>
              <a:cxnLst/>
              <a:rect l="l" t="t" r="r" b="b"/>
              <a:pathLst>
                <a:path w="41428" h="54331" extrusionOk="0">
                  <a:moveTo>
                    <a:pt x="16720" y="0"/>
                  </a:moveTo>
                  <a:cubicBezTo>
                    <a:pt x="15212" y="0"/>
                    <a:pt x="13702" y="104"/>
                    <a:pt x="12202" y="316"/>
                  </a:cubicBezTo>
                  <a:cubicBezTo>
                    <a:pt x="9742" y="7887"/>
                    <a:pt x="9790" y="17678"/>
                    <a:pt x="8633" y="23224"/>
                  </a:cubicBezTo>
                  <a:cubicBezTo>
                    <a:pt x="7331" y="29349"/>
                    <a:pt x="4630" y="33786"/>
                    <a:pt x="0" y="36535"/>
                  </a:cubicBezTo>
                  <a:cubicBezTo>
                    <a:pt x="8199" y="46229"/>
                    <a:pt x="19629" y="52546"/>
                    <a:pt x="32216" y="54331"/>
                  </a:cubicBezTo>
                  <a:cubicBezTo>
                    <a:pt x="32457" y="54042"/>
                    <a:pt x="32698" y="53704"/>
                    <a:pt x="32891" y="53415"/>
                  </a:cubicBezTo>
                  <a:cubicBezTo>
                    <a:pt x="38245" y="45987"/>
                    <a:pt x="39836" y="36004"/>
                    <a:pt x="40753" y="27082"/>
                  </a:cubicBezTo>
                  <a:cubicBezTo>
                    <a:pt x="41428" y="20957"/>
                    <a:pt x="41138" y="14784"/>
                    <a:pt x="39884" y="8756"/>
                  </a:cubicBezTo>
                  <a:cubicBezTo>
                    <a:pt x="33543" y="3233"/>
                    <a:pt x="25155" y="0"/>
                    <a:pt x="16720" y="0"/>
                  </a:cubicBez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438750" y="2685000"/>
              <a:ext cx="1064650" cy="1380025"/>
            </a:xfrm>
            <a:custGeom>
              <a:avLst/>
              <a:gdLst/>
              <a:ahLst/>
              <a:cxnLst/>
              <a:rect l="l" t="t" r="r" b="b"/>
              <a:pathLst>
                <a:path w="42586" h="55201" extrusionOk="0">
                  <a:moveTo>
                    <a:pt x="21179" y="1"/>
                  </a:moveTo>
                  <a:cubicBezTo>
                    <a:pt x="17903" y="1"/>
                    <a:pt x="14649" y="1321"/>
                    <a:pt x="11817" y="4513"/>
                  </a:cubicBezTo>
                  <a:cubicBezTo>
                    <a:pt x="6319" y="10734"/>
                    <a:pt x="6319" y="18885"/>
                    <a:pt x="5402" y="26698"/>
                  </a:cubicBezTo>
                  <a:cubicBezTo>
                    <a:pt x="4824" y="32147"/>
                    <a:pt x="3618" y="37742"/>
                    <a:pt x="1" y="41841"/>
                  </a:cubicBezTo>
                  <a:cubicBezTo>
                    <a:pt x="10804" y="49750"/>
                    <a:pt x="23729" y="54429"/>
                    <a:pt x="37136" y="55200"/>
                  </a:cubicBezTo>
                  <a:cubicBezTo>
                    <a:pt x="37139" y="55200"/>
                    <a:pt x="37141" y="55200"/>
                    <a:pt x="37144" y="55200"/>
                  </a:cubicBezTo>
                  <a:cubicBezTo>
                    <a:pt x="38113" y="55200"/>
                    <a:pt x="40368" y="46516"/>
                    <a:pt x="40657" y="45458"/>
                  </a:cubicBezTo>
                  <a:cubicBezTo>
                    <a:pt x="41477" y="42130"/>
                    <a:pt x="42007" y="38658"/>
                    <a:pt x="42152" y="35234"/>
                  </a:cubicBezTo>
                  <a:cubicBezTo>
                    <a:pt x="42586" y="25733"/>
                    <a:pt x="41573" y="14978"/>
                    <a:pt x="35111" y="7503"/>
                  </a:cubicBezTo>
                  <a:cubicBezTo>
                    <a:pt x="31413" y="3189"/>
                    <a:pt x="26270" y="1"/>
                    <a:pt x="2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497825" y="3620100"/>
              <a:ext cx="932025" cy="319525"/>
            </a:xfrm>
            <a:custGeom>
              <a:avLst/>
              <a:gdLst/>
              <a:ahLst/>
              <a:cxnLst/>
              <a:rect l="l" t="t" r="r" b="b"/>
              <a:pathLst>
                <a:path w="37281" h="12781" extrusionOk="0">
                  <a:moveTo>
                    <a:pt x="483" y="0"/>
                  </a:moveTo>
                  <a:cubicBezTo>
                    <a:pt x="339" y="338"/>
                    <a:pt x="194" y="627"/>
                    <a:pt x="1" y="965"/>
                  </a:cubicBezTo>
                  <a:cubicBezTo>
                    <a:pt x="2219" y="2315"/>
                    <a:pt x="4534" y="3569"/>
                    <a:pt x="6897" y="4678"/>
                  </a:cubicBezTo>
                  <a:cubicBezTo>
                    <a:pt x="10756" y="6414"/>
                    <a:pt x="14759" y="7909"/>
                    <a:pt x="18810" y="9163"/>
                  </a:cubicBezTo>
                  <a:cubicBezTo>
                    <a:pt x="24694" y="10996"/>
                    <a:pt x="30770" y="12202"/>
                    <a:pt x="36943" y="12781"/>
                  </a:cubicBezTo>
                  <a:cubicBezTo>
                    <a:pt x="37040" y="12443"/>
                    <a:pt x="37185" y="12057"/>
                    <a:pt x="37281" y="11719"/>
                  </a:cubicBezTo>
                  <a:cubicBezTo>
                    <a:pt x="31156" y="10996"/>
                    <a:pt x="25079" y="9694"/>
                    <a:pt x="19196" y="7909"/>
                  </a:cubicBezTo>
                  <a:cubicBezTo>
                    <a:pt x="15193" y="6656"/>
                    <a:pt x="11238" y="5209"/>
                    <a:pt x="7428" y="3569"/>
                  </a:cubicBezTo>
                  <a:cubicBezTo>
                    <a:pt x="5017" y="2508"/>
                    <a:pt x="2702" y="1351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537625" y="3520025"/>
              <a:ext cx="921175" cy="306275"/>
            </a:xfrm>
            <a:custGeom>
              <a:avLst/>
              <a:gdLst/>
              <a:ahLst/>
              <a:cxnLst/>
              <a:rect l="l" t="t" r="r" b="b"/>
              <a:pathLst>
                <a:path w="36847" h="12251" extrusionOk="0">
                  <a:moveTo>
                    <a:pt x="290" y="0"/>
                  </a:moveTo>
                  <a:cubicBezTo>
                    <a:pt x="193" y="338"/>
                    <a:pt x="97" y="675"/>
                    <a:pt x="0" y="1061"/>
                  </a:cubicBezTo>
                  <a:cubicBezTo>
                    <a:pt x="1833" y="2122"/>
                    <a:pt x="3762" y="3135"/>
                    <a:pt x="5740" y="4051"/>
                  </a:cubicBezTo>
                  <a:cubicBezTo>
                    <a:pt x="9598" y="5836"/>
                    <a:pt x="13552" y="7331"/>
                    <a:pt x="17652" y="8537"/>
                  </a:cubicBezTo>
                  <a:cubicBezTo>
                    <a:pt x="23825" y="10466"/>
                    <a:pt x="30191" y="11720"/>
                    <a:pt x="36654" y="12250"/>
                  </a:cubicBezTo>
                  <a:cubicBezTo>
                    <a:pt x="36654" y="12154"/>
                    <a:pt x="36654" y="12105"/>
                    <a:pt x="36654" y="12057"/>
                  </a:cubicBezTo>
                  <a:cubicBezTo>
                    <a:pt x="36750" y="11768"/>
                    <a:pt x="36798" y="11478"/>
                    <a:pt x="36846" y="11189"/>
                  </a:cubicBezTo>
                  <a:cubicBezTo>
                    <a:pt x="30480" y="10514"/>
                    <a:pt x="24163" y="9164"/>
                    <a:pt x="18038" y="7283"/>
                  </a:cubicBezTo>
                  <a:cubicBezTo>
                    <a:pt x="14035" y="6077"/>
                    <a:pt x="10080" y="4630"/>
                    <a:pt x="6222" y="2942"/>
                  </a:cubicBezTo>
                  <a:cubicBezTo>
                    <a:pt x="4052" y="1978"/>
                    <a:pt x="2074" y="965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60000" y="2847550"/>
              <a:ext cx="947925" cy="531100"/>
            </a:xfrm>
            <a:custGeom>
              <a:avLst/>
              <a:gdLst/>
              <a:ahLst/>
              <a:cxnLst/>
              <a:rect l="l" t="t" r="r" b="b"/>
              <a:pathLst>
                <a:path w="37917" h="21244" extrusionOk="0">
                  <a:moveTo>
                    <a:pt x="19344" y="0"/>
                  </a:moveTo>
                  <a:cubicBezTo>
                    <a:pt x="10749" y="0"/>
                    <a:pt x="1" y="7451"/>
                    <a:pt x="5845" y="16820"/>
                  </a:cubicBezTo>
                  <a:cubicBezTo>
                    <a:pt x="5941" y="16964"/>
                    <a:pt x="6038" y="17061"/>
                    <a:pt x="6182" y="17061"/>
                  </a:cubicBezTo>
                  <a:cubicBezTo>
                    <a:pt x="6423" y="16193"/>
                    <a:pt x="6761" y="15421"/>
                    <a:pt x="7147" y="14649"/>
                  </a:cubicBezTo>
                  <a:cubicBezTo>
                    <a:pt x="7581" y="14022"/>
                    <a:pt x="8256" y="13637"/>
                    <a:pt x="8979" y="13588"/>
                  </a:cubicBezTo>
                  <a:cubicBezTo>
                    <a:pt x="10061" y="13424"/>
                    <a:pt x="11164" y="13327"/>
                    <a:pt x="12260" y="13327"/>
                  </a:cubicBezTo>
                  <a:cubicBezTo>
                    <a:pt x="12777" y="13327"/>
                    <a:pt x="13292" y="13349"/>
                    <a:pt x="13802" y="13395"/>
                  </a:cubicBezTo>
                  <a:cubicBezTo>
                    <a:pt x="17178" y="13781"/>
                    <a:pt x="20313" y="15662"/>
                    <a:pt x="21760" y="18797"/>
                  </a:cubicBezTo>
                  <a:cubicBezTo>
                    <a:pt x="22290" y="19858"/>
                    <a:pt x="22943" y="21244"/>
                    <a:pt x="24014" y="21244"/>
                  </a:cubicBezTo>
                  <a:cubicBezTo>
                    <a:pt x="24111" y="21244"/>
                    <a:pt x="24212" y="21232"/>
                    <a:pt x="24316" y="21208"/>
                  </a:cubicBezTo>
                  <a:cubicBezTo>
                    <a:pt x="25087" y="20967"/>
                    <a:pt x="25570" y="20147"/>
                    <a:pt x="25425" y="19327"/>
                  </a:cubicBezTo>
                  <a:cubicBezTo>
                    <a:pt x="25232" y="18556"/>
                    <a:pt x="24846" y="17832"/>
                    <a:pt x="24316" y="17205"/>
                  </a:cubicBezTo>
                  <a:cubicBezTo>
                    <a:pt x="22290" y="14649"/>
                    <a:pt x="19975" y="12286"/>
                    <a:pt x="17419" y="10164"/>
                  </a:cubicBezTo>
                  <a:lnTo>
                    <a:pt x="17419" y="10164"/>
                  </a:lnTo>
                  <a:cubicBezTo>
                    <a:pt x="22676" y="11659"/>
                    <a:pt x="25714" y="17350"/>
                    <a:pt x="30778" y="19279"/>
                  </a:cubicBezTo>
                  <a:cubicBezTo>
                    <a:pt x="30995" y="19388"/>
                    <a:pt x="31212" y="19442"/>
                    <a:pt x="31429" y="19442"/>
                  </a:cubicBezTo>
                  <a:cubicBezTo>
                    <a:pt x="31502" y="19442"/>
                    <a:pt x="31574" y="19436"/>
                    <a:pt x="31646" y="19424"/>
                  </a:cubicBezTo>
                  <a:cubicBezTo>
                    <a:pt x="32322" y="19279"/>
                    <a:pt x="32515" y="18459"/>
                    <a:pt x="32418" y="17784"/>
                  </a:cubicBezTo>
                  <a:cubicBezTo>
                    <a:pt x="32225" y="16386"/>
                    <a:pt x="31309" y="15180"/>
                    <a:pt x="30296" y="14167"/>
                  </a:cubicBezTo>
                  <a:cubicBezTo>
                    <a:pt x="27740" y="11466"/>
                    <a:pt x="24605" y="9296"/>
                    <a:pt x="21133" y="7849"/>
                  </a:cubicBezTo>
                  <a:lnTo>
                    <a:pt x="21133" y="7849"/>
                  </a:lnTo>
                  <a:cubicBezTo>
                    <a:pt x="25184" y="8524"/>
                    <a:pt x="29090" y="10164"/>
                    <a:pt x="32418" y="12576"/>
                  </a:cubicBezTo>
                  <a:cubicBezTo>
                    <a:pt x="32966" y="13020"/>
                    <a:pt x="33659" y="13441"/>
                    <a:pt x="34291" y="13441"/>
                  </a:cubicBezTo>
                  <a:cubicBezTo>
                    <a:pt x="34550" y="13441"/>
                    <a:pt x="34798" y="13371"/>
                    <a:pt x="35022" y="13202"/>
                  </a:cubicBezTo>
                  <a:cubicBezTo>
                    <a:pt x="35987" y="12383"/>
                    <a:pt x="35022" y="10888"/>
                    <a:pt x="33961" y="10116"/>
                  </a:cubicBezTo>
                  <a:cubicBezTo>
                    <a:pt x="30730" y="7705"/>
                    <a:pt x="27065" y="5872"/>
                    <a:pt x="23207" y="4666"/>
                  </a:cubicBezTo>
                  <a:lnTo>
                    <a:pt x="23207" y="4666"/>
                  </a:lnTo>
                  <a:cubicBezTo>
                    <a:pt x="28029" y="4956"/>
                    <a:pt x="32707" y="6065"/>
                    <a:pt x="37144" y="7994"/>
                  </a:cubicBezTo>
                  <a:cubicBezTo>
                    <a:pt x="37916" y="7174"/>
                    <a:pt x="36952" y="5968"/>
                    <a:pt x="36083" y="5390"/>
                  </a:cubicBezTo>
                  <a:cubicBezTo>
                    <a:pt x="31357" y="2303"/>
                    <a:pt x="25956" y="470"/>
                    <a:pt x="20361" y="36"/>
                  </a:cubicBezTo>
                  <a:cubicBezTo>
                    <a:pt x="20026" y="12"/>
                    <a:pt x="19687" y="0"/>
                    <a:pt x="1934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-47013" y="3784051"/>
              <a:ext cx="8022935" cy="1806624"/>
            </a:xfrm>
            <a:custGeom>
              <a:avLst/>
              <a:gdLst/>
              <a:ahLst/>
              <a:cxnLst/>
              <a:rect l="l" t="t" r="r" b="b"/>
              <a:pathLst>
                <a:path w="251701" h="63293" extrusionOk="0">
                  <a:moveTo>
                    <a:pt x="67843" y="0"/>
                  </a:moveTo>
                  <a:cubicBezTo>
                    <a:pt x="61827" y="0"/>
                    <a:pt x="55809" y="352"/>
                    <a:pt x="49819" y="1055"/>
                  </a:cubicBezTo>
                  <a:cubicBezTo>
                    <a:pt x="30577" y="3129"/>
                    <a:pt x="13408" y="8289"/>
                    <a:pt x="0" y="21889"/>
                  </a:cubicBezTo>
                  <a:cubicBezTo>
                    <a:pt x="7668" y="22034"/>
                    <a:pt x="15337" y="22564"/>
                    <a:pt x="22957" y="23433"/>
                  </a:cubicBezTo>
                  <a:cubicBezTo>
                    <a:pt x="15626" y="30233"/>
                    <a:pt x="9598" y="38335"/>
                    <a:pt x="5161" y="47305"/>
                  </a:cubicBezTo>
                  <a:cubicBezTo>
                    <a:pt x="16253" y="44171"/>
                    <a:pt x="27586" y="42241"/>
                    <a:pt x="39016" y="41422"/>
                  </a:cubicBezTo>
                  <a:cubicBezTo>
                    <a:pt x="40605" y="41332"/>
                    <a:pt x="42209" y="41292"/>
                    <a:pt x="43823" y="41292"/>
                  </a:cubicBezTo>
                  <a:cubicBezTo>
                    <a:pt x="51809" y="41292"/>
                    <a:pt x="60033" y="42275"/>
                    <a:pt x="67857" y="43158"/>
                  </a:cubicBezTo>
                  <a:cubicBezTo>
                    <a:pt x="89511" y="45666"/>
                    <a:pt x="110152" y="52659"/>
                    <a:pt x="131228" y="57626"/>
                  </a:cubicBezTo>
                  <a:cubicBezTo>
                    <a:pt x="138221" y="59314"/>
                    <a:pt x="145262" y="60713"/>
                    <a:pt x="152352" y="61725"/>
                  </a:cubicBezTo>
                  <a:cubicBezTo>
                    <a:pt x="159992" y="62776"/>
                    <a:pt x="167700" y="63292"/>
                    <a:pt x="175406" y="63292"/>
                  </a:cubicBezTo>
                  <a:cubicBezTo>
                    <a:pt x="180784" y="63292"/>
                    <a:pt x="186160" y="63041"/>
                    <a:pt x="191513" y="62545"/>
                  </a:cubicBezTo>
                  <a:cubicBezTo>
                    <a:pt x="209936" y="60761"/>
                    <a:pt x="227539" y="55118"/>
                    <a:pt x="241573" y="43399"/>
                  </a:cubicBezTo>
                  <a:cubicBezTo>
                    <a:pt x="246299" y="39396"/>
                    <a:pt x="250254" y="34380"/>
                    <a:pt x="251701" y="28545"/>
                  </a:cubicBezTo>
                  <a:lnTo>
                    <a:pt x="251701" y="28545"/>
                  </a:lnTo>
                  <a:cubicBezTo>
                    <a:pt x="244235" y="30770"/>
                    <a:pt x="236502" y="31926"/>
                    <a:pt x="228716" y="31926"/>
                  </a:cubicBezTo>
                  <a:cubicBezTo>
                    <a:pt x="228404" y="31926"/>
                    <a:pt x="228092" y="31924"/>
                    <a:pt x="227780" y="31921"/>
                  </a:cubicBezTo>
                  <a:cubicBezTo>
                    <a:pt x="232458" y="25217"/>
                    <a:pt x="235593" y="17597"/>
                    <a:pt x="236895" y="9543"/>
                  </a:cubicBezTo>
                  <a:lnTo>
                    <a:pt x="236895" y="9543"/>
                  </a:lnTo>
                  <a:cubicBezTo>
                    <a:pt x="229854" y="15571"/>
                    <a:pt x="220787" y="19237"/>
                    <a:pt x="211431" y="21118"/>
                  </a:cubicBezTo>
                  <a:cubicBezTo>
                    <a:pt x="203873" y="22684"/>
                    <a:pt x="196125" y="23106"/>
                    <a:pt x="188367" y="23106"/>
                  </a:cubicBezTo>
                  <a:cubicBezTo>
                    <a:pt x="186570" y="23106"/>
                    <a:pt x="184772" y="23083"/>
                    <a:pt x="182976" y="23047"/>
                  </a:cubicBezTo>
                  <a:cubicBezTo>
                    <a:pt x="165228" y="22613"/>
                    <a:pt x="149313" y="18176"/>
                    <a:pt x="132578" y="12871"/>
                  </a:cubicBezTo>
                  <a:cubicBezTo>
                    <a:pt x="116422" y="7758"/>
                    <a:pt x="100121" y="2550"/>
                    <a:pt x="83193" y="765"/>
                  </a:cubicBezTo>
                  <a:cubicBezTo>
                    <a:pt x="78091" y="255"/>
                    <a:pt x="72968" y="0"/>
                    <a:pt x="67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36"/>
          <p:cNvSpPr txBox="1">
            <a:spLocks noGrp="1"/>
          </p:cNvSpPr>
          <p:nvPr>
            <p:ph type="title"/>
          </p:nvPr>
        </p:nvSpPr>
        <p:spPr>
          <a:xfrm>
            <a:off x="516955" y="1381899"/>
            <a:ext cx="3282600" cy="2233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YOU​</a:t>
            </a:r>
            <a:endParaRPr/>
          </a:p>
        </p:txBody>
      </p:sp>
      <p:sp>
        <p:nvSpPr>
          <p:cNvPr id="172" name="Google Shape;2343;p41">
            <a:extLst>
              <a:ext uri="{FF2B5EF4-FFF2-40B4-BE49-F238E27FC236}">
                <a16:creationId xmlns:a16="http://schemas.microsoft.com/office/drawing/2014/main" id="{5FFF68B4-79E6-48B3-AFEC-6CC19EDEF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302775">
            <a:off x="3937791" y="3613003"/>
            <a:ext cx="3929178" cy="65703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prstTxWarp prst="textWave1">
              <a:avLst>
                <a:gd name="adj1" fmla="val 12500"/>
                <a:gd name="adj2" fmla="val -313"/>
              </a:avLst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  <a:ea typeface="Calibri" panose="020F0502020204030204" pitchFamily="34" charset="0"/>
                <a:cs typeface="Cordia New" panose="020B0304020202020204" pitchFamily="34" charset="-34"/>
              </a:rPr>
              <a:t>Life is better with </a:t>
            </a:r>
            <a:r>
              <a:rPr lang="en-US" sz="2400" b="1" err="1"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Harlow Solid Italic" panose="04030604020F02020D02" pitchFamily="82" charset="0"/>
                <a:ea typeface="Calibri" panose="020F0502020204030204" pitchFamily="34" charset="0"/>
                <a:cs typeface="Cordia New" panose="020B0304020202020204" pitchFamily="34" charset="-34"/>
              </a:rPr>
              <a:t>PenHwang</a:t>
            </a:r>
            <a:endParaRPr lang="en-US" sz="2400" b="1">
              <a:solidFill>
                <a:schemeClr val="bg1"/>
              </a:solidFill>
              <a:effectLst/>
              <a:latin typeface="Harlow Solid Italic" panose="04030604020F02020D02" pitchFamily="82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102" name="Google Shape;2102;p36"/>
          <p:cNvSpPr/>
          <p:nvPr/>
        </p:nvSpPr>
        <p:spPr>
          <a:xfrm rot="-503883">
            <a:off x="5922074" y="2764019"/>
            <a:ext cx="326602" cy="133433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935;p36">
            <a:extLst>
              <a:ext uri="{FF2B5EF4-FFF2-40B4-BE49-F238E27FC236}">
                <a16:creationId xmlns:a16="http://schemas.microsoft.com/office/drawing/2014/main" id="{66765128-D6C6-4CAF-AFA2-BD27E982A324}"/>
              </a:ext>
            </a:extLst>
          </p:cNvPr>
          <p:cNvSpPr txBox="1">
            <a:spLocks/>
          </p:cNvSpPr>
          <p:nvPr/>
        </p:nvSpPr>
        <p:spPr>
          <a:xfrm>
            <a:off x="6699735" y="3542384"/>
            <a:ext cx="411744" cy="64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Boogaloo"/>
              <a:buNone/>
              <a:defRPr sz="77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093CD-3270-4666-B14A-B9F48F405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5303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20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586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1342583" y="639484"/>
            <a:ext cx="3817812" cy="65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 dirty="0">
                <a:solidFill>
                  <a:schemeClr val="tx1"/>
                </a:solidFill>
              </a:rPr>
              <a:t>Study and store requirements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F9DFC-455B-40FB-8788-460BED8C9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/>
              <a:pPr/>
              <a:t>21</a:t>
            </a:fld>
            <a:endParaRPr lang="en-US">
              <a:latin typeface="+mj-lt"/>
            </a:endParaRPr>
          </a:p>
        </p:txBody>
      </p:sp>
      <p:sp>
        <p:nvSpPr>
          <p:cNvPr id="10" name="Google Shape;323;p38">
            <a:extLst>
              <a:ext uri="{FF2B5EF4-FFF2-40B4-BE49-F238E27FC236}">
                <a16:creationId xmlns:a16="http://schemas.microsoft.com/office/drawing/2014/main" id="{A1261F21-9354-4E56-99BC-424BCA7F624F}"/>
              </a:ext>
            </a:extLst>
          </p:cNvPr>
          <p:cNvSpPr txBox="1">
            <a:spLocks/>
          </p:cNvSpPr>
          <p:nvPr/>
        </p:nvSpPr>
        <p:spPr>
          <a:xfrm>
            <a:off x="1342583" y="1539904"/>
            <a:ext cx="5921334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Design</a:t>
            </a:r>
            <a:r>
              <a:rPr lang="th-TH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using	 Adobe XD and        </a:t>
            </a:r>
            <a:r>
              <a:rPr lang="en-US" sz="2400" dirty="0" err="1">
                <a:solidFill>
                  <a:schemeClr val="tx1"/>
                </a:solidFill>
              </a:rPr>
              <a:t>Goodnotes</a:t>
            </a: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Database design</a:t>
            </a:r>
            <a:r>
              <a:rPr lang="th-TH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using         Microsoft Excel          </a:t>
            </a:r>
          </a:p>
          <a:p>
            <a:pPr algn="l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A8C2F1-F70C-4627-BDE4-0A1D67700B47}"/>
              </a:ext>
            </a:extLst>
          </p:cNvPr>
          <p:cNvSpPr/>
          <p:nvPr/>
        </p:nvSpPr>
        <p:spPr>
          <a:xfrm>
            <a:off x="842838" y="773228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000E8B-17A7-4B90-BAD3-3C19341B3BB5}"/>
              </a:ext>
            </a:extLst>
          </p:cNvPr>
          <p:cNvSpPr/>
          <p:nvPr/>
        </p:nvSpPr>
        <p:spPr>
          <a:xfrm>
            <a:off x="842838" y="1501977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0C2CD8-0933-493C-A75B-5A7E23D0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44" y="1478779"/>
            <a:ext cx="422971" cy="4075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573D5D-3A17-422B-BFE6-551C7F14C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6" t="-1" b="-16831"/>
          <a:stretch/>
        </p:blipFill>
        <p:spPr>
          <a:xfrm>
            <a:off x="4881041" y="1459722"/>
            <a:ext cx="389401" cy="4771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276959-4161-408E-B3BC-B08EE8AF6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757" y="1870525"/>
            <a:ext cx="447493" cy="390018"/>
          </a:xfrm>
          <a:prstGeom prst="rect">
            <a:avLst/>
          </a:prstGeom>
        </p:spPr>
      </p:pic>
      <p:sp>
        <p:nvSpPr>
          <p:cNvPr id="30" name="Google Shape;323;p38">
            <a:extLst>
              <a:ext uri="{FF2B5EF4-FFF2-40B4-BE49-F238E27FC236}">
                <a16:creationId xmlns:a16="http://schemas.microsoft.com/office/drawing/2014/main" id="{DD3F729E-0A85-4E78-8BD1-A8CACF2D4278}"/>
              </a:ext>
            </a:extLst>
          </p:cNvPr>
          <p:cNvSpPr txBox="1">
            <a:spLocks/>
          </p:cNvSpPr>
          <p:nvPr/>
        </p:nvSpPr>
        <p:spPr>
          <a:xfrm>
            <a:off x="1342583" y="2398151"/>
            <a:ext cx="4346470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Technologies</a:t>
            </a:r>
            <a:r>
              <a:rPr lang="th-TH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used to develop the system</a:t>
            </a:r>
            <a:endParaRPr lang="th-TH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9D97BB-0B63-49EC-A088-A31D59DEA9BF}"/>
              </a:ext>
            </a:extLst>
          </p:cNvPr>
          <p:cNvSpPr/>
          <p:nvPr/>
        </p:nvSpPr>
        <p:spPr>
          <a:xfrm>
            <a:off x="842838" y="2531895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323;p38">
            <a:extLst>
              <a:ext uri="{FF2B5EF4-FFF2-40B4-BE49-F238E27FC236}">
                <a16:creationId xmlns:a16="http://schemas.microsoft.com/office/drawing/2014/main" id="{B8F459EE-E2B9-4D3F-8092-3DE6A2A5D52C}"/>
              </a:ext>
            </a:extLst>
          </p:cNvPr>
          <p:cNvSpPr txBox="1">
            <a:spLocks/>
          </p:cNvSpPr>
          <p:nvPr/>
        </p:nvSpPr>
        <p:spPr>
          <a:xfrm>
            <a:off x="1342583" y="3050158"/>
            <a:ext cx="3308930" cy="135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• </a:t>
            </a:r>
            <a:r>
              <a:rPr lang="en-US" sz="2400" dirty="0"/>
              <a:t>Visual Studio Code Editor</a:t>
            </a: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• Line application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• Line API Messaging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• Line Bot Designer</a:t>
            </a:r>
          </a:p>
        </p:txBody>
      </p:sp>
      <p:sp>
        <p:nvSpPr>
          <p:cNvPr id="34" name="Google Shape;323;p38">
            <a:extLst>
              <a:ext uri="{FF2B5EF4-FFF2-40B4-BE49-F238E27FC236}">
                <a16:creationId xmlns:a16="http://schemas.microsoft.com/office/drawing/2014/main" id="{93342DFD-4F10-4838-97DD-C8792F535240}"/>
              </a:ext>
            </a:extLst>
          </p:cNvPr>
          <p:cNvSpPr txBox="1">
            <a:spLocks/>
          </p:cNvSpPr>
          <p:nvPr/>
        </p:nvSpPr>
        <p:spPr>
          <a:xfrm>
            <a:off x="5075741" y="2969029"/>
            <a:ext cx="2232906" cy="1122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• </a:t>
            </a:r>
            <a:r>
              <a:rPr lang="en-US" sz="2400" dirty="0" err="1">
                <a:solidFill>
                  <a:schemeClr val="tx1"/>
                </a:solidFill>
              </a:rPr>
              <a:t>Dialogflow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• Google firebase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• Nuxt.js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76B85E-3829-49BC-9F43-BB55056839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08"/>
          <a:stretch/>
        </p:blipFill>
        <p:spPr>
          <a:xfrm>
            <a:off x="4509669" y="2992482"/>
            <a:ext cx="353957" cy="3764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A3B703-6078-4297-95AD-82B41C574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817" y="3397204"/>
            <a:ext cx="339939" cy="3220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DFEA6-EAA6-45A1-A639-0FA61F152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1221" y="3785981"/>
            <a:ext cx="332029" cy="3143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45B075-83F4-4E33-818F-3C26B92608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69"/>
          <a:stretch/>
        </p:blipFill>
        <p:spPr>
          <a:xfrm>
            <a:off x="3639191" y="4160971"/>
            <a:ext cx="332030" cy="339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03867D-2488-4AAA-A873-250AC4FEB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1781" y="2951590"/>
            <a:ext cx="325367" cy="4173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B8A4553-55AD-47DE-B1F2-730F51D6CC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5964" y="3302241"/>
            <a:ext cx="307458" cy="4170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1433E19-040C-479B-A6EF-71AFB0DBB0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23"/>
          <a:stretch/>
        </p:blipFill>
        <p:spPr>
          <a:xfrm>
            <a:off x="6319415" y="3759895"/>
            <a:ext cx="446671" cy="3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7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  <p:bldP spid="10" grpId="0"/>
      <p:bldP spid="30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060;p41">
            <a:extLst>
              <a:ext uri="{FF2B5EF4-FFF2-40B4-BE49-F238E27FC236}">
                <a16:creationId xmlns:a16="http://schemas.microsoft.com/office/drawing/2014/main" id="{230D77DB-FDC4-4E3F-983F-8CBC42756EEC}"/>
              </a:ext>
            </a:extLst>
          </p:cNvPr>
          <p:cNvGrpSpPr/>
          <p:nvPr/>
        </p:nvGrpSpPr>
        <p:grpSpPr>
          <a:xfrm>
            <a:off x="972808" y="700583"/>
            <a:ext cx="3165780" cy="3742334"/>
            <a:chOff x="956926" y="1380150"/>
            <a:chExt cx="7733427" cy="2964328"/>
          </a:xfrm>
        </p:grpSpPr>
        <p:sp>
          <p:nvSpPr>
            <p:cNvPr id="113" name="Google Shape;1061;p41">
              <a:extLst>
                <a:ext uri="{FF2B5EF4-FFF2-40B4-BE49-F238E27FC236}">
                  <a16:creationId xmlns:a16="http://schemas.microsoft.com/office/drawing/2014/main" id="{65068486-086C-4F4F-AD47-958F7465E4B8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062;p41">
              <a:extLst>
                <a:ext uri="{FF2B5EF4-FFF2-40B4-BE49-F238E27FC236}">
                  <a16:creationId xmlns:a16="http://schemas.microsoft.com/office/drawing/2014/main" id="{5441D926-6030-442E-AF96-EE9AA39C7EED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22" name="Google Shape;1063;p41">
                <a:extLst>
                  <a:ext uri="{FF2B5EF4-FFF2-40B4-BE49-F238E27FC236}">
                    <a16:creationId xmlns:a16="http://schemas.microsoft.com/office/drawing/2014/main" id="{98259794-2C09-445E-9961-E537D4BAE108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064;p41">
                <a:extLst>
                  <a:ext uri="{FF2B5EF4-FFF2-40B4-BE49-F238E27FC236}">
                    <a16:creationId xmlns:a16="http://schemas.microsoft.com/office/drawing/2014/main" id="{93A56F15-6A5E-414C-A130-E1C32BB24A51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065;p41">
                <a:extLst>
                  <a:ext uri="{FF2B5EF4-FFF2-40B4-BE49-F238E27FC236}">
                    <a16:creationId xmlns:a16="http://schemas.microsoft.com/office/drawing/2014/main" id="{95F4589E-D563-48A3-8898-88EA12B12B4D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066;p41">
                <a:extLst>
                  <a:ext uri="{FF2B5EF4-FFF2-40B4-BE49-F238E27FC236}">
                    <a16:creationId xmlns:a16="http://schemas.microsoft.com/office/drawing/2014/main" id="{DA78A9D5-9050-4519-8734-7ACC97D93457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67;p41">
                <a:extLst>
                  <a:ext uri="{FF2B5EF4-FFF2-40B4-BE49-F238E27FC236}">
                    <a16:creationId xmlns:a16="http://schemas.microsoft.com/office/drawing/2014/main" id="{F7B2B876-E8D4-4496-97D4-A2A244539D5B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68;p41">
                <a:extLst>
                  <a:ext uri="{FF2B5EF4-FFF2-40B4-BE49-F238E27FC236}">
                    <a16:creationId xmlns:a16="http://schemas.microsoft.com/office/drawing/2014/main" id="{3A0F031C-2489-455A-AFC0-5AD17A5BBD10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69;p41">
                <a:extLst>
                  <a:ext uri="{FF2B5EF4-FFF2-40B4-BE49-F238E27FC236}">
                    <a16:creationId xmlns:a16="http://schemas.microsoft.com/office/drawing/2014/main" id="{275D0170-9DAF-43A9-9AAC-7170924B6E75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70;p41">
                <a:extLst>
                  <a:ext uri="{FF2B5EF4-FFF2-40B4-BE49-F238E27FC236}">
                    <a16:creationId xmlns:a16="http://schemas.microsoft.com/office/drawing/2014/main" id="{2388F20B-C664-49A4-BFF6-8C866136AF83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71;p41">
                <a:extLst>
                  <a:ext uri="{FF2B5EF4-FFF2-40B4-BE49-F238E27FC236}">
                    <a16:creationId xmlns:a16="http://schemas.microsoft.com/office/drawing/2014/main" id="{932C12C6-9E58-4B05-B247-7E4A145335C4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72;p41">
                <a:extLst>
                  <a:ext uri="{FF2B5EF4-FFF2-40B4-BE49-F238E27FC236}">
                    <a16:creationId xmlns:a16="http://schemas.microsoft.com/office/drawing/2014/main" id="{21C058CB-DA2A-43E4-82C0-0A5B44EF4182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73;p41">
                <a:extLst>
                  <a:ext uri="{FF2B5EF4-FFF2-40B4-BE49-F238E27FC236}">
                    <a16:creationId xmlns:a16="http://schemas.microsoft.com/office/drawing/2014/main" id="{1B42E6F0-08FA-4F80-8AD5-447C359FA658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74;p41">
                <a:extLst>
                  <a:ext uri="{FF2B5EF4-FFF2-40B4-BE49-F238E27FC236}">
                    <a16:creationId xmlns:a16="http://schemas.microsoft.com/office/drawing/2014/main" id="{FDEE1C9F-4219-430C-8FCF-160936E6158A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75;p41">
                <a:extLst>
                  <a:ext uri="{FF2B5EF4-FFF2-40B4-BE49-F238E27FC236}">
                    <a16:creationId xmlns:a16="http://schemas.microsoft.com/office/drawing/2014/main" id="{1ABBDBCD-9D4E-4464-8E27-F2FFB74FB1C0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076;p41">
              <a:extLst>
                <a:ext uri="{FF2B5EF4-FFF2-40B4-BE49-F238E27FC236}">
                  <a16:creationId xmlns:a16="http://schemas.microsoft.com/office/drawing/2014/main" id="{60D57D93-D17F-4D22-801E-E55B82C598DF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;p41">
              <a:extLst>
                <a:ext uri="{FF2B5EF4-FFF2-40B4-BE49-F238E27FC236}">
                  <a16:creationId xmlns:a16="http://schemas.microsoft.com/office/drawing/2014/main" id="{22FFF24B-4961-4D7F-BC25-FF9516B8B756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080;p41">
              <a:extLst>
                <a:ext uri="{FF2B5EF4-FFF2-40B4-BE49-F238E27FC236}">
                  <a16:creationId xmlns:a16="http://schemas.microsoft.com/office/drawing/2014/main" id="{AF3D91E0-A0FD-4CBC-9AEF-E83EDA409FD4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060;p41">
            <a:extLst>
              <a:ext uri="{FF2B5EF4-FFF2-40B4-BE49-F238E27FC236}">
                <a16:creationId xmlns:a16="http://schemas.microsoft.com/office/drawing/2014/main" id="{10C6F66B-37DE-444F-8586-BDCB9C5EFCA6}"/>
              </a:ext>
            </a:extLst>
          </p:cNvPr>
          <p:cNvGrpSpPr/>
          <p:nvPr/>
        </p:nvGrpSpPr>
        <p:grpSpPr>
          <a:xfrm>
            <a:off x="4926599" y="700583"/>
            <a:ext cx="3165780" cy="3742334"/>
            <a:chOff x="956926" y="1380150"/>
            <a:chExt cx="7733427" cy="2964328"/>
          </a:xfrm>
        </p:grpSpPr>
        <p:sp>
          <p:nvSpPr>
            <p:cNvPr id="150" name="Google Shape;1061;p41">
              <a:extLst>
                <a:ext uri="{FF2B5EF4-FFF2-40B4-BE49-F238E27FC236}">
                  <a16:creationId xmlns:a16="http://schemas.microsoft.com/office/drawing/2014/main" id="{C1961DA2-9DEB-4B0A-AC00-21387EFB2B9A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062;p41">
              <a:extLst>
                <a:ext uri="{FF2B5EF4-FFF2-40B4-BE49-F238E27FC236}">
                  <a16:creationId xmlns:a16="http://schemas.microsoft.com/office/drawing/2014/main" id="{C43EB2F3-5367-4786-80C7-203CD766D190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55" name="Google Shape;1063;p41">
                <a:extLst>
                  <a:ext uri="{FF2B5EF4-FFF2-40B4-BE49-F238E27FC236}">
                    <a16:creationId xmlns:a16="http://schemas.microsoft.com/office/drawing/2014/main" id="{02AFDA19-9DFD-4D99-89AE-D4616B340BEE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064;p41">
                <a:extLst>
                  <a:ext uri="{FF2B5EF4-FFF2-40B4-BE49-F238E27FC236}">
                    <a16:creationId xmlns:a16="http://schemas.microsoft.com/office/drawing/2014/main" id="{58118AC1-0418-4537-BBBA-1860A8AE2AEB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065;p41">
                <a:extLst>
                  <a:ext uri="{FF2B5EF4-FFF2-40B4-BE49-F238E27FC236}">
                    <a16:creationId xmlns:a16="http://schemas.microsoft.com/office/drawing/2014/main" id="{917E2B96-C253-4FC9-8FA4-E8F62CA9D4F6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066;p41">
                <a:extLst>
                  <a:ext uri="{FF2B5EF4-FFF2-40B4-BE49-F238E27FC236}">
                    <a16:creationId xmlns:a16="http://schemas.microsoft.com/office/drawing/2014/main" id="{29C86E37-ADA9-4730-8725-3AE586D8BBBC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067;p41">
                <a:extLst>
                  <a:ext uri="{FF2B5EF4-FFF2-40B4-BE49-F238E27FC236}">
                    <a16:creationId xmlns:a16="http://schemas.microsoft.com/office/drawing/2014/main" id="{7E646DCD-B3B1-4DFB-B915-2EAAFA3FF7BA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068;p41">
                <a:extLst>
                  <a:ext uri="{FF2B5EF4-FFF2-40B4-BE49-F238E27FC236}">
                    <a16:creationId xmlns:a16="http://schemas.microsoft.com/office/drawing/2014/main" id="{B7144E0A-A9A5-470D-B4B6-5E4DBAAEF679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069;p41">
                <a:extLst>
                  <a:ext uri="{FF2B5EF4-FFF2-40B4-BE49-F238E27FC236}">
                    <a16:creationId xmlns:a16="http://schemas.microsoft.com/office/drawing/2014/main" id="{BAC86BD4-D1A0-427F-9988-B6C69D4508AE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070;p41">
                <a:extLst>
                  <a:ext uri="{FF2B5EF4-FFF2-40B4-BE49-F238E27FC236}">
                    <a16:creationId xmlns:a16="http://schemas.microsoft.com/office/drawing/2014/main" id="{9EE219E5-F697-492F-990A-7CD57BA50019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071;p41">
                <a:extLst>
                  <a:ext uri="{FF2B5EF4-FFF2-40B4-BE49-F238E27FC236}">
                    <a16:creationId xmlns:a16="http://schemas.microsoft.com/office/drawing/2014/main" id="{35015BE0-4032-4197-873F-2824B27DC52A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072;p41">
                <a:extLst>
                  <a:ext uri="{FF2B5EF4-FFF2-40B4-BE49-F238E27FC236}">
                    <a16:creationId xmlns:a16="http://schemas.microsoft.com/office/drawing/2014/main" id="{50C544C5-B721-4397-B838-83E7986F0F7A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073;p41">
                <a:extLst>
                  <a:ext uri="{FF2B5EF4-FFF2-40B4-BE49-F238E27FC236}">
                    <a16:creationId xmlns:a16="http://schemas.microsoft.com/office/drawing/2014/main" id="{6C391784-35EE-4CE8-9A15-2CDFE7377B50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074;p41">
                <a:extLst>
                  <a:ext uri="{FF2B5EF4-FFF2-40B4-BE49-F238E27FC236}">
                    <a16:creationId xmlns:a16="http://schemas.microsoft.com/office/drawing/2014/main" id="{BE99B69D-FC4B-42C4-A697-CAAA280B5C27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075;p41">
                <a:extLst>
                  <a:ext uri="{FF2B5EF4-FFF2-40B4-BE49-F238E27FC236}">
                    <a16:creationId xmlns:a16="http://schemas.microsoft.com/office/drawing/2014/main" id="{BA7491A0-3E70-4B28-8D26-E86C375DCA5B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076;p41">
              <a:extLst>
                <a:ext uri="{FF2B5EF4-FFF2-40B4-BE49-F238E27FC236}">
                  <a16:creationId xmlns:a16="http://schemas.microsoft.com/office/drawing/2014/main" id="{1CC49A8C-FD9C-4328-AFF1-87969272E034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077;p41">
              <a:extLst>
                <a:ext uri="{FF2B5EF4-FFF2-40B4-BE49-F238E27FC236}">
                  <a16:creationId xmlns:a16="http://schemas.microsoft.com/office/drawing/2014/main" id="{C030D63A-D56B-4F15-8DCA-0676219610D9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080;p41">
              <a:extLst>
                <a:ext uri="{FF2B5EF4-FFF2-40B4-BE49-F238E27FC236}">
                  <a16:creationId xmlns:a16="http://schemas.microsoft.com/office/drawing/2014/main" id="{0D06B4B8-1881-46F9-81EE-936F596022C4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5" name="Google Shape;3045;p49"/>
          <p:cNvSpPr txBox="1">
            <a:spLocks noGrp="1"/>
          </p:cNvSpPr>
          <p:nvPr>
            <p:ph type="subTitle" idx="3"/>
          </p:nvPr>
        </p:nvSpPr>
        <p:spPr>
          <a:xfrm>
            <a:off x="1365842" y="3697495"/>
            <a:ext cx="2268226" cy="5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2800" dirty="0">
                <a:latin typeface="Boogaloo"/>
                <a:ea typeface="Boogaloo"/>
                <a:cs typeface="Boogaloo"/>
                <a:sym typeface="Boogaloo"/>
              </a:rPr>
              <a:t>Develop chatbot </a:t>
            </a:r>
            <a:endParaRPr lang="en-US" sz="2400" b="0" dirty="0">
              <a:latin typeface="Boogaloo"/>
              <a:ea typeface="Boogaloo"/>
              <a:cs typeface="Boogaloo"/>
            </a:endParaRPr>
          </a:p>
        </p:txBody>
      </p:sp>
      <p:sp>
        <p:nvSpPr>
          <p:cNvPr id="17" name="Google Shape;1080;p41">
            <a:extLst>
              <a:ext uri="{FF2B5EF4-FFF2-40B4-BE49-F238E27FC236}">
                <a16:creationId xmlns:a16="http://schemas.microsoft.com/office/drawing/2014/main" id="{EAB4E7E0-78A7-429F-BD45-AF52BDFAD62A}"/>
              </a:ext>
            </a:extLst>
          </p:cNvPr>
          <p:cNvSpPr/>
          <p:nvPr/>
        </p:nvSpPr>
        <p:spPr>
          <a:xfrm flipH="1">
            <a:off x="1044149" y="733250"/>
            <a:ext cx="150125" cy="157292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80;p41">
            <a:extLst>
              <a:ext uri="{FF2B5EF4-FFF2-40B4-BE49-F238E27FC236}">
                <a16:creationId xmlns:a16="http://schemas.microsoft.com/office/drawing/2014/main" id="{EC042DF0-2C10-4A0A-AB3B-FC880CFDA67E}"/>
              </a:ext>
            </a:extLst>
          </p:cNvPr>
          <p:cNvSpPr/>
          <p:nvPr/>
        </p:nvSpPr>
        <p:spPr>
          <a:xfrm flipH="1">
            <a:off x="1409099" y="733745"/>
            <a:ext cx="150125" cy="157292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45;p49">
            <a:extLst>
              <a:ext uri="{FF2B5EF4-FFF2-40B4-BE49-F238E27FC236}">
                <a16:creationId xmlns:a16="http://schemas.microsoft.com/office/drawing/2014/main" id="{A7EEAA43-3044-4E5B-8ACC-9B57B8883EE2}"/>
              </a:ext>
            </a:extLst>
          </p:cNvPr>
          <p:cNvSpPr txBox="1">
            <a:spLocks/>
          </p:cNvSpPr>
          <p:nvPr/>
        </p:nvSpPr>
        <p:spPr>
          <a:xfrm>
            <a:off x="5423225" y="3695848"/>
            <a:ext cx="2268226" cy="61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2800" dirty="0">
                <a:latin typeface="Boogaloo"/>
                <a:ea typeface="Boogaloo"/>
                <a:cs typeface="Boogaloo"/>
                <a:sym typeface="Boogaloo"/>
              </a:rPr>
              <a:t>Notifications</a:t>
            </a:r>
            <a:endParaRPr lang="en-US" sz="2400" dirty="0">
              <a:latin typeface="Boogaloo"/>
              <a:ea typeface="Boogaloo"/>
              <a:cs typeface="Boogalo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9812-9F83-437F-AB4B-8E7738118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74881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/>
              <a:pPr/>
              <a:t>22</a:t>
            </a:fld>
            <a:endParaRPr lang="en-US" dirty="0">
              <a:latin typeface="+mj-lt"/>
            </a:endParaRPr>
          </a:p>
        </p:txBody>
      </p:sp>
      <p:sp>
        <p:nvSpPr>
          <p:cNvPr id="168" name="Google Shape;1080;p41">
            <a:extLst>
              <a:ext uri="{FF2B5EF4-FFF2-40B4-BE49-F238E27FC236}">
                <a16:creationId xmlns:a16="http://schemas.microsoft.com/office/drawing/2014/main" id="{A5409A84-2B8A-47B1-BC74-83EB22549432}"/>
              </a:ext>
            </a:extLst>
          </p:cNvPr>
          <p:cNvSpPr/>
          <p:nvPr/>
        </p:nvSpPr>
        <p:spPr>
          <a:xfrm flipH="1">
            <a:off x="4997940" y="733250"/>
            <a:ext cx="150125" cy="157292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080;p41">
            <a:extLst>
              <a:ext uri="{FF2B5EF4-FFF2-40B4-BE49-F238E27FC236}">
                <a16:creationId xmlns:a16="http://schemas.microsoft.com/office/drawing/2014/main" id="{BD36282E-6315-4463-B817-2BFF817122FD}"/>
              </a:ext>
            </a:extLst>
          </p:cNvPr>
          <p:cNvSpPr/>
          <p:nvPr/>
        </p:nvSpPr>
        <p:spPr>
          <a:xfrm flipH="1">
            <a:off x="5362890" y="733745"/>
            <a:ext cx="150125" cy="157292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C9511-FE1D-43FD-A536-90CA5347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92" y="1132147"/>
            <a:ext cx="2435935" cy="254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1A94C-E13C-40AE-97B4-F483F0A5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120" y="1534572"/>
            <a:ext cx="1930677" cy="2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6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B00FE4-B998-4707-B322-797F1861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286"/>
            <a:ext cx="9144000" cy="43211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2ACA8-F7F0-441A-82CA-28B4062B4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23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75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67A31-CEEA-40D1-B581-66A770AAB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"/>
          <a:stretch/>
        </p:blipFill>
        <p:spPr>
          <a:xfrm>
            <a:off x="0" y="329613"/>
            <a:ext cx="9144000" cy="4484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2ACA8-F7F0-441A-82CA-28B4062B4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24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60078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A5565-BA3B-4E25-BDEF-2A681C6CF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"/>
          <a:stretch/>
        </p:blipFill>
        <p:spPr>
          <a:xfrm>
            <a:off x="0" y="297180"/>
            <a:ext cx="9144000" cy="45677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DD160-ADF9-4929-B193-E393C3EBC7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25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6710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57CEF-BBAD-4760-B8FA-5AD40434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25"/>
            <a:ext cx="9144000" cy="45840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72DDD-1FDF-4D4F-BEB0-8E9B9188C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26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65957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520BA-28CD-4690-9266-EB8AB4C5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71"/>
            <a:ext cx="9144000" cy="45792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59F46-8A72-451B-8746-2EF621548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27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003245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746A7-0048-42BD-9EAB-50512CBF6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"/>
          <a:stretch/>
        </p:blipFill>
        <p:spPr>
          <a:xfrm>
            <a:off x="0" y="278992"/>
            <a:ext cx="9144000" cy="45855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FE706-F6C5-4615-A82E-EA6A877AC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28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230211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A2AFC9-8D36-463C-AB84-9A6B1735C311}"/>
              </a:ext>
            </a:extLst>
          </p:cNvPr>
          <p:cNvSpPr/>
          <p:nvPr/>
        </p:nvSpPr>
        <p:spPr>
          <a:xfrm>
            <a:off x="4611801" y="319314"/>
            <a:ext cx="2512543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0456BE-5596-4A59-BE7C-CE7CBC94E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/>
          <a:stretch/>
        </p:blipFill>
        <p:spPr>
          <a:xfrm>
            <a:off x="4663207" y="573314"/>
            <a:ext cx="2461137" cy="51054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791FA3-F900-4796-9E2F-56B90290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78" y="56271"/>
            <a:ext cx="2996594" cy="5791804"/>
          </a:xfrm>
          <a:prstGeom prst="rect">
            <a:avLst/>
          </a:prstGeom>
        </p:spPr>
      </p:pic>
      <p:pic>
        <p:nvPicPr>
          <p:cNvPr id="3" name="Picture 2" descr="Hello Dude">
            <a:extLst>
              <a:ext uri="{FF2B5EF4-FFF2-40B4-BE49-F238E27FC236}">
                <a16:creationId xmlns:a16="http://schemas.microsoft.com/office/drawing/2014/main" id="{8DC0F3FC-B2FF-4AB9-8188-105FE4632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44" y="1248156"/>
            <a:ext cx="4019650" cy="4019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7EB5-E1C0-40AF-AACE-E09142930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29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91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545;p52">
            <a:extLst>
              <a:ext uri="{FF2B5EF4-FFF2-40B4-BE49-F238E27FC236}">
                <a16:creationId xmlns:a16="http://schemas.microsoft.com/office/drawing/2014/main" id="{7CDC35D6-FBCD-41A1-A936-38D938D044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21444568">
            <a:off x="3082921" y="253956"/>
            <a:ext cx="2986239" cy="143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Placeholder 37" descr="A person in a black shirt&#10;&#10;Description automatically generated">
            <a:extLst>
              <a:ext uri="{FF2B5EF4-FFF2-40B4-BE49-F238E27FC236}">
                <a16:creationId xmlns:a16="http://schemas.microsoft.com/office/drawing/2014/main" id="{43D03CAE-19CF-45B9-8196-0C35C6E5A4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5478" y="1067594"/>
            <a:ext cx="1961793" cy="1961793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3796974" y="604315"/>
            <a:ext cx="17133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OUR TEAM</a:t>
            </a:r>
            <a:endParaRPr sz="2400" dirty="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 rot="10800000">
            <a:off x="3633652" y="997531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B28260F-0CD1-422D-912D-65EC9D3C69C0}"/>
              </a:ext>
            </a:extLst>
          </p:cNvPr>
          <p:cNvSpPr txBox="1">
            <a:spLocks/>
          </p:cNvSpPr>
          <p:nvPr/>
        </p:nvSpPr>
        <p:spPr>
          <a:xfrm>
            <a:off x="7086600" y="4863946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1568898C-C5B2-4DB3-BA56-EFE9D86B5E9C}" type="slidenum">
              <a:rPr lang="en-US" smtClean="0">
                <a:solidFill>
                  <a:srgbClr val="3F2622"/>
                </a:solidFill>
              </a:rPr>
              <a:pPr algn="r"/>
              <a:t>3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pic>
        <p:nvPicPr>
          <p:cNvPr id="15" name="Picture Placeholder 4" descr="A person in a blue shirt&#10;&#10;Description automatically generated">
            <a:extLst>
              <a:ext uri="{FF2B5EF4-FFF2-40B4-BE49-F238E27FC236}">
                <a16:creationId xmlns:a16="http://schemas.microsoft.com/office/drawing/2014/main" id="{136A7676-E628-4CC1-A160-F87FB99F1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3059" y="1057222"/>
            <a:ext cx="1961793" cy="1961793"/>
          </a:xfrm>
          <a:prstGeom prst="ellips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323;p38">
            <a:extLst>
              <a:ext uri="{FF2B5EF4-FFF2-40B4-BE49-F238E27FC236}">
                <a16:creationId xmlns:a16="http://schemas.microsoft.com/office/drawing/2014/main" id="{3ACD495C-390C-401F-8AB5-5BF62AFF5EA3}"/>
              </a:ext>
            </a:extLst>
          </p:cNvPr>
          <p:cNvSpPr txBox="1">
            <a:spLocks/>
          </p:cNvSpPr>
          <p:nvPr/>
        </p:nvSpPr>
        <p:spPr>
          <a:xfrm>
            <a:off x="842226" y="3032603"/>
            <a:ext cx="3263460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</a:rPr>
              <a:t>Tananporn</a:t>
            </a:r>
            <a:r>
              <a:rPr lang="en-US" sz="2000" dirty="0">
                <a:solidFill>
                  <a:schemeClr val="tx1"/>
                </a:solidFill>
              </a:rPr>
              <a:t> Yana </a:t>
            </a:r>
            <a:r>
              <a:rPr lang="en-US" sz="1800" dirty="0">
                <a:solidFill>
                  <a:schemeClr val="tx1"/>
                </a:solidFill>
              </a:rPr>
              <a:t>600610739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Google Shape;323;p38">
            <a:extLst>
              <a:ext uri="{FF2B5EF4-FFF2-40B4-BE49-F238E27FC236}">
                <a16:creationId xmlns:a16="http://schemas.microsoft.com/office/drawing/2014/main" id="{EFC539C5-1232-4565-A45E-D0907D86E26D}"/>
              </a:ext>
            </a:extLst>
          </p:cNvPr>
          <p:cNvSpPr txBox="1">
            <a:spLocks/>
          </p:cNvSpPr>
          <p:nvPr/>
        </p:nvSpPr>
        <p:spPr>
          <a:xfrm>
            <a:off x="5038316" y="3032603"/>
            <a:ext cx="3363943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</a:rPr>
              <a:t>Sarun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Suesuwan</a:t>
            </a:r>
            <a:r>
              <a:rPr lang="en-US" sz="2000" dirty="0">
                <a:solidFill>
                  <a:schemeClr val="tx1"/>
                </a:solidFill>
              </a:rPr>
              <a:t> 600610777</a:t>
            </a:r>
            <a:endParaRPr lang="th-TH" sz="2400" dirty="0">
              <a:solidFill>
                <a:schemeClr val="tx1"/>
              </a:solidFill>
            </a:endParaRPr>
          </a:p>
        </p:txBody>
      </p:sp>
      <p:sp>
        <p:nvSpPr>
          <p:cNvPr id="21" name="Google Shape;323;p38">
            <a:extLst>
              <a:ext uri="{FF2B5EF4-FFF2-40B4-BE49-F238E27FC236}">
                <a16:creationId xmlns:a16="http://schemas.microsoft.com/office/drawing/2014/main" id="{BB8B7EC2-CCBD-487D-821E-A9A782F6B979}"/>
              </a:ext>
            </a:extLst>
          </p:cNvPr>
          <p:cNvSpPr txBox="1">
            <a:spLocks/>
          </p:cNvSpPr>
          <p:nvPr/>
        </p:nvSpPr>
        <p:spPr>
          <a:xfrm>
            <a:off x="4984644" y="3556716"/>
            <a:ext cx="3263460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Boogaloo" panose="020B0604020202020204" charset="0"/>
                <a:cs typeface="Sukhumvit Set" panose="02000506000000020004" pitchFamily="2" charset="-34"/>
              </a:rPr>
              <a:t>Database admin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Boogaloo" panose="020B0604020202020204" charset="0"/>
                <a:cs typeface="Sukhumvit Set" panose="02000506000000020004" pitchFamily="2" charset="-34"/>
              </a:rPr>
              <a:t>Full-stack developer</a:t>
            </a:r>
          </a:p>
        </p:txBody>
      </p:sp>
      <p:sp>
        <p:nvSpPr>
          <p:cNvPr id="22" name="Google Shape;323;p38">
            <a:extLst>
              <a:ext uri="{FF2B5EF4-FFF2-40B4-BE49-F238E27FC236}">
                <a16:creationId xmlns:a16="http://schemas.microsoft.com/office/drawing/2014/main" id="{EA2A49B6-48C5-4E76-87B1-2B3E971BAC02}"/>
              </a:ext>
            </a:extLst>
          </p:cNvPr>
          <p:cNvSpPr txBox="1">
            <a:spLocks/>
          </p:cNvSpPr>
          <p:nvPr/>
        </p:nvSpPr>
        <p:spPr>
          <a:xfrm>
            <a:off x="842226" y="3556716"/>
            <a:ext cx="3263460" cy="89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Boogaloo" panose="020B0604020202020204" charset="0"/>
                <a:cs typeface="Sukhumvit Set" panose="02000506000000020004" pitchFamily="2" charset="-34"/>
              </a:rPr>
              <a:t>Web designer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Boogaloo" panose="020B0604020202020204" charset="0"/>
                <a:cs typeface="Sukhumvit Set" panose="02000506000000020004" pitchFamily="2" charset="-34"/>
              </a:rPr>
              <a:t>Chatbot designer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Boogaloo" panose="020B0604020202020204" charset="0"/>
                <a:cs typeface="Sukhumvit Set" panose="02000506000000020004" pitchFamily="2" charset="-34"/>
              </a:rPr>
              <a:t>Frontend developer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7CB46-55AB-4A04-9373-4EF16DAFA9AA}"/>
              </a:ext>
            </a:extLst>
          </p:cNvPr>
          <p:cNvGrpSpPr/>
          <p:nvPr/>
        </p:nvGrpSpPr>
        <p:grpSpPr>
          <a:xfrm>
            <a:off x="5870547" y="0"/>
            <a:ext cx="2538429" cy="5143500"/>
            <a:chOff x="5689427" y="50800"/>
            <a:chExt cx="2538429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CD424-7A7F-490A-8CDE-CA4B51AD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427" y="50800"/>
              <a:ext cx="2538429" cy="51435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34A5DE-52AC-4219-8B16-00310AC9997D}"/>
                </a:ext>
              </a:extLst>
            </p:cNvPr>
            <p:cNvSpPr/>
            <p:nvPr/>
          </p:nvSpPr>
          <p:spPr>
            <a:xfrm>
              <a:off x="5833226" y="552743"/>
              <a:ext cx="2250830" cy="256735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53D282-13A1-4F60-98C6-99D6D75D8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7" b="4197"/>
          <a:stretch/>
        </p:blipFill>
        <p:spPr>
          <a:xfrm>
            <a:off x="511951" y="617220"/>
            <a:ext cx="4862289" cy="39090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90BC3-8961-4C2A-B346-AA16260D7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30</a:t>
            </a:fld>
            <a:endParaRPr lang="en-US">
              <a:latin typeface="+mj-lt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98948D-A205-4BA2-9F26-6FC7ED47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473" y="-228719"/>
            <a:ext cx="2984576" cy="57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3DEFA9-CDED-4144-8B31-6B2A826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18" y="1366958"/>
            <a:ext cx="2450033" cy="2409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00ED7-6CD1-47CE-9D27-6447A6A61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027" y="0"/>
            <a:ext cx="3606269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0F107-82B3-453C-B0D8-E689A0958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31</a:t>
            </a:fld>
            <a:endParaRPr lang="en-US">
              <a:latin typeface="+mj-lt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29B43D-AD60-4123-961B-1B957C6D8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22" y="-760251"/>
            <a:ext cx="4255477" cy="6664001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BDD01112-2E8D-48F6-8D45-093D1F3BF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939" y="3165762"/>
            <a:ext cx="1532713" cy="1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FBF377-9C89-4668-AB38-FAAC8D934ADC}"/>
              </a:ext>
            </a:extLst>
          </p:cNvPr>
          <p:cNvGrpSpPr/>
          <p:nvPr/>
        </p:nvGrpSpPr>
        <p:grpSpPr>
          <a:xfrm>
            <a:off x="6264004" y="170388"/>
            <a:ext cx="2621474" cy="5690299"/>
            <a:chOff x="6264004" y="170388"/>
            <a:chExt cx="2621474" cy="56902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4C613E-2935-462B-92B4-6974AF47D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"/>
            <a:stretch/>
          </p:blipFill>
          <p:spPr>
            <a:xfrm>
              <a:off x="6264004" y="369009"/>
              <a:ext cx="2621474" cy="54916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9A5322-09CB-4BDE-852F-6CDDDCFD7B35}"/>
                </a:ext>
              </a:extLst>
            </p:cNvPr>
            <p:cNvSpPr/>
            <p:nvPr/>
          </p:nvSpPr>
          <p:spPr>
            <a:xfrm>
              <a:off x="6264004" y="170388"/>
              <a:ext cx="2621474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B3E402-7E51-4F56-895C-547C14EA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44" y="0"/>
            <a:ext cx="2996594" cy="5791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2A19C-60F6-486A-9DFA-EF45BE8DC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03" y="297387"/>
            <a:ext cx="3896821" cy="44508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A6CDC-4118-4570-BE11-6BDEE8FB6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32</a:t>
            </a:fld>
            <a:endParaRPr lang="en-US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1F791-7EA6-473E-B7CB-CA62765CC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9" t="3243" r="3259"/>
          <a:stretch/>
        </p:blipFill>
        <p:spPr>
          <a:xfrm>
            <a:off x="175846" y="297388"/>
            <a:ext cx="1763039" cy="1773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Touch Screen with solid fill">
            <a:extLst>
              <a:ext uri="{FF2B5EF4-FFF2-40B4-BE49-F238E27FC236}">
                <a16:creationId xmlns:a16="http://schemas.microsoft.com/office/drawing/2014/main" id="{43F8D533-DD71-48F9-B9C2-29FCB9B5B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998" y="1586826"/>
            <a:ext cx="1202788" cy="1202788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E1F76AAF-9BA5-498F-A62F-8D197F983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0" y="3857696"/>
            <a:ext cx="1115416" cy="11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4B555A-FAAE-4109-A893-5FDC7C0604EF}"/>
              </a:ext>
            </a:extLst>
          </p:cNvPr>
          <p:cNvGrpSpPr/>
          <p:nvPr/>
        </p:nvGrpSpPr>
        <p:grpSpPr>
          <a:xfrm>
            <a:off x="6404331" y="222492"/>
            <a:ext cx="2482743" cy="5479302"/>
            <a:chOff x="6404331" y="222492"/>
            <a:chExt cx="2482743" cy="5479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7C83A1-01AF-4ED6-BADE-0076CB54DC17}"/>
                </a:ext>
              </a:extLst>
            </p:cNvPr>
            <p:cNvSpPr/>
            <p:nvPr/>
          </p:nvSpPr>
          <p:spPr>
            <a:xfrm>
              <a:off x="6404331" y="222492"/>
              <a:ext cx="2482743" cy="333500"/>
            </a:xfrm>
            <a:prstGeom prst="rect">
              <a:avLst/>
            </a:prstGeom>
            <a:solidFill>
              <a:srgbClr val="6A7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E34770-DAA3-42DA-845B-23A291FFB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8" t="1660"/>
            <a:stretch/>
          </p:blipFill>
          <p:spPr>
            <a:xfrm>
              <a:off x="6404331" y="531980"/>
              <a:ext cx="2482743" cy="5169814"/>
            </a:xfrm>
            <a:prstGeom prst="rect">
              <a:avLst/>
            </a:prstGeom>
          </p:spPr>
        </p:pic>
      </p:grp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6A03F4-81C4-4480-8FD7-2D3EF619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06" y="0"/>
            <a:ext cx="2996594" cy="6467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240D9-98CC-433A-9D90-B500F6F2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366" y="222491"/>
            <a:ext cx="4030857" cy="46094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512F5-FB9C-4CE1-AB36-549C269FA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33</a:t>
            </a:fld>
            <a:endParaRPr lang="en-US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DE98C-1F22-4C3D-A238-CC14226E82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" r="1086" b="1224"/>
          <a:stretch/>
        </p:blipFill>
        <p:spPr>
          <a:xfrm>
            <a:off x="147712" y="222491"/>
            <a:ext cx="1681254" cy="1686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Touch Screen with solid fill">
            <a:extLst>
              <a:ext uri="{FF2B5EF4-FFF2-40B4-BE49-F238E27FC236}">
                <a16:creationId xmlns:a16="http://schemas.microsoft.com/office/drawing/2014/main" id="{B0CA7B73-0811-4581-A527-91630570B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612" y="1472526"/>
            <a:ext cx="1202788" cy="1202788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935742F9-A356-4C4A-96D4-DDF8221C4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8316" y="4144785"/>
            <a:ext cx="939739" cy="9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4"/>
          <p:cNvSpPr txBox="1">
            <a:spLocks noGrp="1"/>
          </p:cNvSpPr>
          <p:nvPr>
            <p:ph type="title"/>
          </p:nvPr>
        </p:nvSpPr>
        <p:spPr>
          <a:xfrm>
            <a:off x="311699" y="99049"/>
            <a:ext cx="8520600" cy="4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659E3-EE78-432B-AAA7-9070BF19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5" y="669611"/>
            <a:ext cx="7093247" cy="43035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94D6-BA4C-40B6-802C-DF23559A0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34</a:t>
            </a:fld>
            <a:endParaRPr lang="en-US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D65E8-4AD5-48DF-8610-F73DF05E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01" y="220309"/>
            <a:ext cx="4765178" cy="4770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Google Shape;1794;p34">
            <a:extLst>
              <a:ext uri="{FF2B5EF4-FFF2-40B4-BE49-F238E27FC236}">
                <a16:creationId xmlns:a16="http://schemas.microsoft.com/office/drawing/2014/main" id="{541FBD9B-1E15-415F-9E7E-27C65D49A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55959"/>
            <a:ext cx="35412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8" name="Google Shape;1794;p34">
            <a:extLst>
              <a:ext uri="{FF2B5EF4-FFF2-40B4-BE49-F238E27FC236}">
                <a16:creationId xmlns:a16="http://schemas.microsoft.com/office/drawing/2014/main" id="{4A1F4668-524D-4280-8429-A7DA6F4796D1}"/>
              </a:ext>
            </a:extLst>
          </p:cNvPr>
          <p:cNvSpPr txBox="1">
            <a:spLocks/>
          </p:cNvSpPr>
          <p:nvPr/>
        </p:nvSpPr>
        <p:spPr>
          <a:xfrm>
            <a:off x="311700" y="1185408"/>
            <a:ext cx="35412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Firebase(NoSQL)</a:t>
            </a:r>
          </a:p>
        </p:txBody>
      </p:sp>
      <p:grpSp>
        <p:nvGrpSpPr>
          <p:cNvPr id="10" name="Google Shape;2110;p37">
            <a:extLst>
              <a:ext uri="{FF2B5EF4-FFF2-40B4-BE49-F238E27FC236}">
                <a16:creationId xmlns:a16="http://schemas.microsoft.com/office/drawing/2014/main" id="{F2241224-FA4A-47DF-B72F-0308F7ACC754}"/>
              </a:ext>
            </a:extLst>
          </p:cNvPr>
          <p:cNvGrpSpPr/>
          <p:nvPr/>
        </p:nvGrpSpPr>
        <p:grpSpPr>
          <a:xfrm>
            <a:off x="7149476" y="4069215"/>
            <a:ext cx="1696035" cy="921885"/>
            <a:chOff x="1212850" y="1507500"/>
            <a:chExt cx="3208150" cy="1743800"/>
          </a:xfrm>
        </p:grpSpPr>
        <p:sp>
          <p:nvSpPr>
            <p:cNvPr id="11" name="Google Shape;2111;p37">
              <a:extLst>
                <a:ext uri="{FF2B5EF4-FFF2-40B4-BE49-F238E27FC236}">
                  <a16:creationId xmlns:a16="http://schemas.microsoft.com/office/drawing/2014/main" id="{25728174-1982-4A61-8FB8-83969F2CE244}"/>
                </a:ext>
              </a:extLst>
            </p:cNvPr>
            <p:cNvSpPr/>
            <p:nvPr/>
          </p:nvSpPr>
          <p:spPr>
            <a:xfrm>
              <a:off x="1212850" y="2259225"/>
              <a:ext cx="3208150" cy="992075"/>
            </a:xfrm>
            <a:custGeom>
              <a:avLst/>
              <a:gdLst/>
              <a:ahLst/>
              <a:cxnLst/>
              <a:rect l="l" t="t" r="r" b="b"/>
              <a:pathLst>
                <a:path w="128326" h="39683" extrusionOk="0">
                  <a:moveTo>
                    <a:pt x="18901" y="0"/>
                  </a:moveTo>
                  <a:cubicBezTo>
                    <a:pt x="17266" y="0"/>
                    <a:pt x="14994" y="613"/>
                    <a:pt x="11527" y="2218"/>
                  </a:cubicBezTo>
                  <a:cubicBezTo>
                    <a:pt x="1" y="7587"/>
                    <a:pt x="6444" y="18326"/>
                    <a:pt x="9844" y="22335"/>
                  </a:cubicBezTo>
                  <a:cubicBezTo>
                    <a:pt x="13209" y="26379"/>
                    <a:pt x="6158" y="31462"/>
                    <a:pt x="10668" y="36294"/>
                  </a:cubicBezTo>
                  <a:cubicBezTo>
                    <a:pt x="12962" y="38752"/>
                    <a:pt x="35863" y="39682"/>
                    <a:pt x="59293" y="39682"/>
                  </a:cubicBezTo>
                  <a:cubicBezTo>
                    <a:pt x="81924" y="39682"/>
                    <a:pt x="105049" y="38815"/>
                    <a:pt x="110571" y="37619"/>
                  </a:cubicBezTo>
                  <a:cubicBezTo>
                    <a:pt x="121846" y="35221"/>
                    <a:pt x="117623" y="30138"/>
                    <a:pt x="119878" y="26093"/>
                  </a:cubicBezTo>
                  <a:cubicBezTo>
                    <a:pt x="122133" y="22084"/>
                    <a:pt x="128325" y="8912"/>
                    <a:pt x="121560" y="4079"/>
                  </a:cubicBezTo>
                  <a:cubicBezTo>
                    <a:pt x="118969" y="2232"/>
                    <a:pt x="116256" y="1664"/>
                    <a:pt x="113898" y="1664"/>
                  </a:cubicBezTo>
                  <a:cubicBezTo>
                    <a:pt x="110134" y="1664"/>
                    <a:pt x="107278" y="3113"/>
                    <a:pt x="107278" y="3113"/>
                  </a:cubicBezTo>
                  <a:cubicBezTo>
                    <a:pt x="107278" y="3113"/>
                    <a:pt x="61748" y="5995"/>
                    <a:pt x="39116" y="5995"/>
                  </a:cubicBezTo>
                  <a:cubicBezTo>
                    <a:pt x="32773" y="5995"/>
                    <a:pt x="28228" y="5769"/>
                    <a:pt x="26990" y="5189"/>
                  </a:cubicBezTo>
                  <a:cubicBezTo>
                    <a:pt x="23061" y="3312"/>
                    <a:pt x="22701" y="0"/>
                    <a:pt x="18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2;p37">
              <a:extLst>
                <a:ext uri="{FF2B5EF4-FFF2-40B4-BE49-F238E27FC236}">
                  <a16:creationId xmlns:a16="http://schemas.microsoft.com/office/drawing/2014/main" id="{015DAFB8-7DA0-4FBF-84E0-E3F3166A82BF}"/>
                </a:ext>
              </a:extLst>
            </p:cNvPr>
            <p:cNvSpPr/>
            <p:nvPr/>
          </p:nvSpPr>
          <p:spPr>
            <a:xfrm>
              <a:off x="1637475" y="2367150"/>
              <a:ext cx="2596025" cy="679925"/>
            </a:xfrm>
            <a:custGeom>
              <a:avLst/>
              <a:gdLst/>
              <a:ahLst/>
              <a:cxnLst/>
              <a:rect l="l" t="t" r="r" b="b"/>
              <a:pathLst>
                <a:path w="103841" h="27197" extrusionOk="0">
                  <a:moveTo>
                    <a:pt x="97982" y="0"/>
                  </a:moveTo>
                  <a:cubicBezTo>
                    <a:pt x="95139" y="0"/>
                    <a:pt x="92321" y="827"/>
                    <a:pt x="89469" y="827"/>
                  </a:cubicBezTo>
                  <a:cubicBezTo>
                    <a:pt x="89213" y="827"/>
                    <a:pt x="88956" y="821"/>
                    <a:pt x="88700" y="806"/>
                  </a:cubicBezTo>
                  <a:cubicBezTo>
                    <a:pt x="87597" y="744"/>
                    <a:pt x="86495" y="705"/>
                    <a:pt x="85385" y="705"/>
                  </a:cubicBezTo>
                  <a:cubicBezTo>
                    <a:pt x="84585" y="705"/>
                    <a:pt x="83782" y="725"/>
                    <a:pt x="82973" y="770"/>
                  </a:cubicBezTo>
                  <a:cubicBezTo>
                    <a:pt x="78570" y="1021"/>
                    <a:pt x="74131" y="1236"/>
                    <a:pt x="69728" y="1486"/>
                  </a:cubicBezTo>
                  <a:cubicBezTo>
                    <a:pt x="59097" y="2023"/>
                    <a:pt x="48466" y="2524"/>
                    <a:pt x="37835" y="2811"/>
                  </a:cubicBezTo>
                  <a:cubicBezTo>
                    <a:pt x="33557" y="2947"/>
                    <a:pt x="29299" y="3062"/>
                    <a:pt x="25047" y="3062"/>
                  </a:cubicBezTo>
                  <a:cubicBezTo>
                    <a:pt x="23713" y="3062"/>
                    <a:pt x="22380" y="3051"/>
                    <a:pt x="21047" y="3025"/>
                  </a:cubicBezTo>
                  <a:cubicBezTo>
                    <a:pt x="18900" y="2967"/>
                    <a:pt x="16681" y="2739"/>
                    <a:pt x="14528" y="2739"/>
                  </a:cubicBezTo>
                  <a:cubicBezTo>
                    <a:pt x="14060" y="2739"/>
                    <a:pt x="13596" y="2749"/>
                    <a:pt x="13137" y="2775"/>
                  </a:cubicBezTo>
                  <a:cubicBezTo>
                    <a:pt x="12963" y="2782"/>
                    <a:pt x="12797" y="2786"/>
                    <a:pt x="12637" y="2786"/>
                  </a:cubicBezTo>
                  <a:cubicBezTo>
                    <a:pt x="10534" y="2786"/>
                    <a:pt x="9606" y="2149"/>
                    <a:pt x="7410" y="1450"/>
                  </a:cubicBezTo>
                  <a:cubicBezTo>
                    <a:pt x="6464" y="1151"/>
                    <a:pt x="5206" y="895"/>
                    <a:pt x="4067" y="895"/>
                  </a:cubicBezTo>
                  <a:cubicBezTo>
                    <a:pt x="3439" y="895"/>
                    <a:pt x="2846" y="973"/>
                    <a:pt x="2363" y="1164"/>
                  </a:cubicBezTo>
                  <a:cubicBezTo>
                    <a:pt x="0" y="2131"/>
                    <a:pt x="36" y="4171"/>
                    <a:pt x="358" y="6354"/>
                  </a:cubicBezTo>
                  <a:cubicBezTo>
                    <a:pt x="644" y="8538"/>
                    <a:pt x="465" y="10685"/>
                    <a:pt x="1038" y="12797"/>
                  </a:cubicBezTo>
                  <a:cubicBezTo>
                    <a:pt x="2112" y="16985"/>
                    <a:pt x="4081" y="22784"/>
                    <a:pt x="7445" y="25755"/>
                  </a:cubicBezTo>
                  <a:cubicBezTo>
                    <a:pt x="8756" y="26907"/>
                    <a:pt x="11451" y="27196"/>
                    <a:pt x="14454" y="27196"/>
                  </a:cubicBezTo>
                  <a:cubicBezTo>
                    <a:pt x="17480" y="27196"/>
                    <a:pt x="20817" y="26903"/>
                    <a:pt x="23365" y="26903"/>
                  </a:cubicBezTo>
                  <a:cubicBezTo>
                    <a:pt x="24024" y="26903"/>
                    <a:pt x="24630" y="26923"/>
                    <a:pt x="25164" y="26972"/>
                  </a:cubicBezTo>
                  <a:cubicBezTo>
                    <a:pt x="26108" y="27052"/>
                    <a:pt x="27443" y="27082"/>
                    <a:pt x="29044" y="27082"/>
                  </a:cubicBezTo>
                  <a:cubicBezTo>
                    <a:pt x="33730" y="27082"/>
                    <a:pt x="40692" y="26827"/>
                    <a:pt x="46793" y="26827"/>
                  </a:cubicBezTo>
                  <a:cubicBezTo>
                    <a:pt x="48877" y="26827"/>
                    <a:pt x="50860" y="26856"/>
                    <a:pt x="52618" y="26936"/>
                  </a:cubicBezTo>
                  <a:cubicBezTo>
                    <a:pt x="53734" y="26987"/>
                    <a:pt x="55192" y="27011"/>
                    <a:pt x="56894" y="27011"/>
                  </a:cubicBezTo>
                  <a:cubicBezTo>
                    <a:pt x="68408" y="27011"/>
                    <a:pt x="91085" y="25886"/>
                    <a:pt x="94391" y="24108"/>
                  </a:cubicBezTo>
                  <a:cubicBezTo>
                    <a:pt x="98221" y="22104"/>
                    <a:pt x="95035" y="10650"/>
                    <a:pt x="96109" y="7822"/>
                  </a:cubicBezTo>
                  <a:cubicBezTo>
                    <a:pt x="97111" y="5137"/>
                    <a:pt x="100333" y="4672"/>
                    <a:pt x="102087" y="2918"/>
                  </a:cubicBezTo>
                  <a:cubicBezTo>
                    <a:pt x="103841" y="1164"/>
                    <a:pt x="102123" y="484"/>
                    <a:pt x="100011" y="162"/>
                  </a:cubicBezTo>
                  <a:cubicBezTo>
                    <a:pt x="99333" y="47"/>
                    <a:pt x="98657" y="0"/>
                    <a:pt x="97982" y="0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3;p37">
              <a:extLst>
                <a:ext uri="{FF2B5EF4-FFF2-40B4-BE49-F238E27FC236}">
                  <a16:creationId xmlns:a16="http://schemas.microsoft.com/office/drawing/2014/main" id="{0A01BF2F-CB6A-4840-8FF2-A33AE6EA9FB9}"/>
                </a:ext>
              </a:extLst>
            </p:cNvPr>
            <p:cNvSpPr/>
            <p:nvPr/>
          </p:nvSpPr>
          <p:spPr>
            <a:xfrm>
              <a:off x="1276400" y="2406825"/>
              <a:ext cx="3112375" cy="844475"/>
            </a:xfrm>
            <a:custGeom>
              <a:avLst/>
              <a:gdLst/>
              <a:ahLst/>
              <a:cxnLst/>
              <a:rect l="l" t="t" r="r" b="b"/>
              <a:pathLst>
                <a:path w="124495" h="33779" extrusionOk="0">
                  <a:moveTo>
                    <a:pt x="120772" y="1"/>
                  </a:moveTo>
                  <a:cubicBezTo>
                    <a:pt x="120951" y="2864"/>
                    <a:pt x="120951" y="7518"/>
                    <a:pt x="119519" y="10524"/>
                  </a:cubicBezTo>
                  <a:cubicBezTo>
                    <a:pt x="117300" y="15178"/>
                    <a:pt x="114687" y="17576"/>
                    <a:pt x="114687" y="20189"/>
                  </a:cubicBezTo>
                  <a:cubicBezTo>
                    <a:pt x="114687" y="22802"/>
                    <a:pt x="114293" y="26811"/>
                    <a:pt x="109640" y="28028"/>
                  </a:cubicBezTo>
                  <a:cubicBezTo>
                    <a:pt x="105859" y="29024"/>
                    <a:pt x="68370" y="30956"/>
                    <a:pt x="43528" y="30956"/>
                  </a:cubicBezTo>
                  <a:cubicBezTo>
                    <a:pt x="38027" y="30956"/>
                    <a:pt x="33145" y="30862"/>
                    <a:pt x="29388" y="30641"/>
                  </a:cubicBezTo>
                  <a:cubicBezTo>
                    <a:pt x="8663" y="29424"/>
                    <a:pt x="9271" y="25236"/>
                    <a:pt x="9665" y="20976"/>
                  </a:cubicBezTo>
                  <a:cubicBezTo>
                    <a:pt x="10094" y="16753"/>
                    <a:pt x="9271" y="16753"/>
                    <a:pt x="5656" y="10131"/>
                  </a:cubicBezTo>
                  <a:cubicBezTo>
                    <a:pt x="3508" y="6193"/>
                    <a:pt x="3186" y="2972"/>
                    <a:pt x="3938" y="251"/>
                  </a:cubicBezTo>
                  <a:lnTo>
                    <a:pt x="3938" y="251"/>
                  </a:lnTo>
                  <a:cubicBezTo>
                    <a:pt x="0" y="5871"/>
                    <a:pt x="4618" y="13245"/>
                    <a:pt x="7302" y="16431"/>
                  </a:cubicBezTo>
                  <a:cubicBezTo>
                    <a:pt x="10667" y="20475"/>
                    <a:pt x="3651" y="25558"/>
                    <a:pt x="8126" y="30390"/>
                  </a:cubicBezTo>
                  <a:cubicBezTo>
                    <a:pt x="10420" y="32848"/>
                    <a:pt x="33321" y="33778"/>
                    <a:pt x="56756" y="33778"/>
                  </a:cubicBezTo>
                  <a:cubicBezTo>
                    <a:pt x="79392" y="33778"/>
                    <a:pt x="102525" y="32911"/>
                    <a:pt x="108065" y="31715"/>
                  </a:cubicBezTo>
                  <a:cubicBezTo>
                    <a:pt x="119304" y="29317"/>
                    <a:pt x="115116" y="24234"/>
                    <a:pt x="117336" y="20189"/>
                  </a:cubicBezTo>
                  <a:cubicBezTo>
                    <a:pt x="119340" y="16609"/>
                    <a:pt x="124495" y="5728"/>
                    <a:pt x="1207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14;p37">
              <a:extLst>
                <a:ext uri="{FF2B5EF4-FFF2-40B4-BE49-F238E27FC236}">
                  <a16:creationId xmlns:a16="http://schemas.microsoft.com/office/drawing/2014/main" id="{89E47C78-FA6B-4FD2-9529-5120A23349B5}"/>
                </a:ext>
              </a:extLst>
            </p:cNvPr>
            <p:cNvSpPr/>
            <p:nvPr/>
          </p:nvSpPr>
          <p:spPr>
            <a:xfrm>
              <a:off x="1704150" y="2783800"/>
              <a:ext cx="2269400" cy="229125"/>
            </a:xfrm>
            <a:custGeom>
              <a:avLst/>
              <a:gdLst/>
              <a:ahLst/>
              <a:cxnLst/>
              <a:rect l="l" t="t" r="r" b="b"/>
              <a:pathLst>
                <a:path w="90776" h="9165" extrusionOk="0">
                  <a:moveTo>
                    <a:pt x="37752" y="1"/>
                  </a:moveTo>
                  <a:cubicBezTo>
                    <a:pt x="17416" y="1"/>
                    <a:pt x="4433" y="1134"/>
                    <a:pt x="0" y="5110"/>
                  </a:cubicBezTo>
                  <a:cubicBezTo>
                    <a:pt x="644" y="6076"/>
                    <a:pt x="1396" y="6935"/>
                    <a:pt x="2219" y="7723"/>
                  </a:cubicBezTo>
                  <a:cubicBezTo>
                    <a:pt x="3530" y="8875"/>
                    <a:pt x="6239" y="9164"/>
                    <a:pt x="9255" y="9164"/>
                  </a:cubicBezTo>
                  <a:cubicBezTo>
                    <a:pt x="12293" y="9164"/>
                    <a:pt x="15641" y="8871"/>
                    <a:pt x="18183" y="8871"/>
                  </a:cubicBezTo>
                  <a:cubicBezTo>
                    <a:pt x="18840" y="8871"/>
                    <a:pt x="19444" y="8891"/>
                    <a:pt x="19974" y="8940"/>
                  </a:cubicBezTo>
                  <a:cubicBezTo>
                    <a:pt x="20916" y="9020"/>
                    <a:pt x="22255" y="9050"/>
                    <a:pt x="23864" y="9050"/>
                  </a:cubicBezTo>
                  <a:cubicBezTo>
                    <a:pt x="28420" y="9050"/>
                    <a:pt x="35136" y="8812"/>
                    <a:pt x="41101" y="8812"/>
                  </a:cubicBezTo>
                  <a:cubicBezTo>
                    <a:pt x="43358" y="8812"/>
                    <a:pt x="45508" y="8846"/>
                    <a:pt x="47392" y="8940"/>
                  </a:cubicBezTo>
                  <a:cubicBezTo>
                    <a:pt x="48487" y="8990"/>
                    <a:pt x="49911" y="9014"/>
                    <a:pt x="51572" y="9014"/>
                  </a:cubicBezTo>
                  <a:cubicBezTo>
                    <a:pt x="63061" y="9014"/>
                    <a:pt x="85886" y="7864"/>
                    <a:pt x="89201" y="6112"/>
                  </a:cubicBezTo>
                  <a:cubicBezTo>
                    <a:pt x="90024" y="5683"/>
                    <a:pt x="90525" y="4824"/>
                    <a:pt x="90776" y="3678"/>
                  </a:cubicBezTo>
                  <a:cubicBezTo>
                    <a:pt x="85550" y="2067"/>
                    <a:pt x="76422" y="671"/>
                    <a:pt x="60422" y="313"/>
                  </a:cubicBezTo>
                  <a:cubicBezTo>
                    <a:pt x="52082" y="126"/>
                    <a:pt x="44511" y="1"/>
                    <a:pt x="37752" y="1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5;p37">
              <a:extLst>
                <a:ext uri="{FF2B5EF4-FFF2-40B4-BE49-F238E27FC236}">
                  <a16:creationId xmlns:a16="http://schemas.microsoft.com/office/drawing/2014/main" id="{A6B4B528-25AA-40B0-B379-ABBAD9B5EBC5}"/>
                </a:ext>
              </a:extLst>
            </p:cNvPr>
            <p:cNvSpPr/>
            <p:nvPr/>
          </p:nvSpPr>
          <p:spPr>
            <a:xfrm>
              <a:off x="1501900" y="2096450"/>
              <a:ext cx="344875" cy="339675"/>
            </a:xfrm>
            <a:custGeom>
              <a:avLst/>
              <a:gdLst/>
              <a:ahLst/>
              <a:cxnLst/>
              <a:rect l="l" t="t" r="r" b="b"/>
              <a:pathLst>
                <a:path w="13795" h="13587" extrusionOk="0">
                  <a:moveTo>
                    <a:pt x="8979" y="136"/>
                  </a:moveTo>
                  <a:cubicBezTo>
                    <a:pt x="8981" y="137"/>
                    <a:pt x="8983" y="137"/>
                    <a:pt x="8985" y="138"/>
                  </a:cubicBezTo>
                  <a:cubicBezTo>
                    <a:pt x="8983" y="137"/>
                    <a:pt x="8981" y="137"/>
                    <a:pt x="8979" y="136"/>
                  </a:cubicBezTo>
                  <a:close/>
                  <a:moveTo>
                    <a:pt x="8264" y="1"/>
                  </a:moveTo>
                  <a:cubicBezTo>
                    <a:pt x="6552" y="1"/>
                    <a:pt x="4690" y="2098"/>
                    <a:pt x="4690" y="3539"/>
                  </a:cubicBezTo>
                  <a:lnTo>
                    <a:pt x="4690" y="5937"/>
                  </a:lnTo>
                  <a:cubicBezTo>
                    <a:pt x="4690" y="5937"/>
                    <a:pt x="1" y="10769"/>
                    <a:pt x="6157" y="13167"/>
                  </a:cubicBezTo>
                  <a:cubicBezTo>
                    <a:pt x="6732" y="13397"/>
                    <a:pt x="7912" y="13586"/>
                    <a:pt x="9149" y="13586"/>
                  </a:cubicBezTo>
                  <a:cubicBezTo>
                    <a:pt x="11380" y="13586"/>
                    <a:pt x="13795" y="12972"/>
                    <a:pt x="13173" y="10877"/>
                  </a:cubicBezTo>
                  <a:cubicBezTo>
                    <a:pt x="13030" y="10340"/>
                    <a:pt x="11849" y="10018"/>
                    <a:pt x="10990" y="9624"/>
                  </a:cubicBezTo>
                  <a:cubicBezTo>
                    <a:pt x="10811" y="9516"/>
                    <a:pt x="10596" y="9409"/>
                    <a:pt x="10453" y="9266"/>
                  </a:cubicBezTo>
                  <a:cubicBezTo>
                    <a:pt x="9737" y="8514"/>
                    <a:pt x="9164" y="7619"/>
                    <a:pt x="8806" y="6653"/>
                  </a:cubicBezTo>
                  <a:cubicBezTo>
                    <a:pt x="8490" y="5916"/>
                    <a:pt x="8415" y="131"/>
                    <a:pt x="8951" y="131"/>
                  </a:cubicBezTo>
                  <a:cubicBezTo>
                    <a:pt x="8960" y="131"/>
                    <a:pt x="8970" y="132"/>
                    <a:pt x="8979" y="136"/>
                  </a:cubicBezTo>
                  <a:lnTo>
                    <a:pt x="8979" y="136"/>
                  </a:lnTo>
                  <a:cubicBezTo>
                    <a:pt x="8748" y="43"/>
                    <a:pt x="8508" y="1"/>
                    <a:pt x="8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6;p37">
              <a:extLst>
                <a:ext uri="{FF2B5EF4-FFF2-40B4-BE49-F238E27FC236}">
                  <a16:creationId xmlns:a16="http://schemas.microsoft.com/office/drawing/2014/main" id="{B08E47F7-70D8-42DC-B5BC-E53BA0DDF89A}"/>
                </a:ext>
              </a:extLst>
            </p:cNvPr>
            <p:cNvSpPr/>
            <p:nvPr/>
          </p:nvSpPr>
          <p:spPr>
            <a:xfrm>
              <a:off x="1613750" y="2089150"/>
              <a:ext cx="138750" cy="216575"/>
            </a:xfrm>
            <a:custGeom>
              <a:avLst/>
              <a:gdLst/>
              <a:ahLst/>
              <a:cxnLst/>
              <a:rect l="l" t="t" r="r" b="b"/>
              <a:pathLst>
                <a:path w="5550" h="8663" extrusionOk="0">
                  <a:moveTo>
                    <a:pt x="4762" y="1"/>
                  </a:moveTo>
                  <a:lnTo>
                    <a:pt x="4010" y="72"/>
                  </a:lnTo>
                  <a:lnTo>
                    <a:pt x="3759" y="72"/>
                  </a:lnTo>
                  <a:cubicBezTo>
                    <a:pt x="3688" y="72"/>
                    <a:pt x="3616" y="72"/>
                    <a:pt x="3580" y="108"/>
                  </a:cubicBezTo>
                  <a:cubicBezTo>
                    <a:pt x="3294" y="144"/>
                    <a:pt x="3008" y="215"/>
                    <a:pt x="2757" y="323"/>
                  </a:cubicBezTo>
                  <a:cubicBezTo>
                    <a:pt x="2614" y="359"/>
                    <a:pt x="2471" y="394"/>
                    <a:pt x="2363" y="466"/>
                  </a:cubicBezTo>
                  <a:lnTo>
                    <a:pt x="1970" y="681"/>
                  </a:lnTo>
                  <a:cubicBezTo>
                    <a:pt x="1468" y="1003"/>
                    <a:pt x="1039" y="1397"/>
                    <a:pt x="717" y="1898"/>
                  </a:cubicBezTo>
                  <a:cubicBezTo>
                    <a:pt x="395" y="2435"/>
                    <a:pt x="144" y="3007"/>
                    <a:pt x="72" y="3616"/>
                  </a:cubicBezTo>
                  <a:cubicBezTo>
                    <a:pt x="1" y="4224"/>
                    <a:pt x="37" y="4869"/>
                    <a:pt x="180" y="5477"/>
                  </a:cubicBezTo>
                  <a:cubicBezTo>
                    <a:pt x="359" y="6086"/>
                    <a:pt x="609" y="6658"/>
                    <a:pt x="967" y="7160"/>
                  </a:cubicBezTo>
                  <a:lnTo>
                    <a:pt x="788" y="6694"/>
                  </a:lnTo>
                  <a:cubicBezTo>
                    <a:pt x="609" y="6301"/>
                    <a:pt x="466" y="5871"/>
                    <a:pt x="395" y="5441"/>
                  </a:cubicBezTo>
                  <a:cubicBezTo>
                    <a:pt x="287" y="4797"/>
                    <a:pt x="323" y="4117"/>
                    <a:pt x="502" y="3509"/>
                  </a:cubicBezTo>
                  <a:cubicBezTo>
                    <a:pt x="717" y="2721"/>
                    <a:pt x="1146" y="2041"/>
                    <a:pt x="1755" y="1504"/>
                  </a:cubicBezTo>
                  <a:cubicBezTo>
                    <a:pt x="2113" y="1253"/>
                    <a:pt x="2507" y="1039"/>
                    <a:pt x="2900" y="896"/>
                  </a:cubicBezTo>
                  <a:cubicBezTo>
                    <a:pt x="3008" y="860"/>
                    <a:pt x="3115" y="824"/>
                    <a:pt x="3222" y="788"/>
                  </a:cubicBezTo>
                  <a:lnTo>
                    <a:pt x="3545" y="717"/>
                  </a:lnTo>
                  <a:cubicBezTo>
                    <a:pt x="3652" y="717"/>
                    <a:pt x="3795" y="681"/>
                    <a:pt x="3903" y="681"/>
                  </a:cubicBezTo>
                  <a:lnTo>
                    <a:pt x="3974" y="681"/>
                  </a:lnTo>
                  <a:lnTo>
                    <a:pt x="3938" y="860"/>
                  </a:lnTo>
                  <a:cubicBezTo>
                    <a:pt x="3903" y="1110"/>
                    <a:pt x="3867" y="1361"/>
                    <a:pt x="3831" y="1611"/>
                  </a:cubicBezTo>
                  <a:cubicBezTo>
                    <a:pt x="3759" y="2148"/>
                    <a:pt x="3724" y="2649"/>
                    <a:pt x="3688" y="3186"/>
                  </a:cubicBezTo>
                  <a:cubicBezTo>
                    <a:pt x="3688" y="4189"/>
                    <a:pt x="3831" y="5227"/>
                    <a:pt x="4153" y="6193"/>
                  </a:cubicBezTo>
                  <a:cubicBezTo>
                    <a:pt x="4439" y="7124"/>
                    <a:pt x="4905" y="7947"/>
                    <a:pt x="5549" y="8663"/>
                  </a:cubicBezTo>
                  <a:lnTo>
                    <a:pt x="5370" y="8341"/>
                  </a:lnTo>
                  <a:cubicBezTo>
                    <a:pt x="5191" y="8054"/>
                    <a:pt x="5048" y="7732"/>
                    <a:pt x="4905" y="7410"/>
                  </a:cubicBezTo>
                  <a:cubicBezTo>
                    <a:pt x="4439" y="6265"/>
                    <a:pt x="4225" y="5012"/>
                    <a:pt x="4260" y="3723"/>
                  </a:cubicBezTo>
                  <a:cubicBezTo>
                    <a:pt x="4296" y="2864"/>
                    <a:pt x="4368" y="2005"/>
                    <a:pt x="4547" y="1146"/>
                  </a:cubicBezTo>
                  <a:lnTo>
                    <a:pt x="4583" y="967"/>
                  </a:lnTo>
                  <a:lnTo>
                    <a:pt x="4618" y="717"/>
                  </a:lnTo>
                  <a:cubicBezTo>
                    <a:pt x="4690" y="466"/>
                    <a:pt x="4726" y="215"/>
                    <a:pt x="47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7;p37">
              <a:extLst>
                <a:ext uri="{FF2B5EF4-FFF2-40B4-BE49-F238E27FC236}">
                  <a16:creationId xmlns:a16="http://schemas.microsoft.com/office/drawing/2014/main" id="{FEC7B613-AA54-46D2-882E-990324C2AB8C}"/>
                </a:ext>
              </a:extLst>
            </p:cNvPr>
            <p:cNvSpPr/>
            <p:nvPr/>
          </p:nvSpPr>
          <p:spPr>
            <a:xfrm>
              <a:off x="1568125" y="2235925"/>
              <a:ext cx="51925" cy="170925"/>
            </a:xfrm>
            <a:custGeom>
              <a:avLst/>
              <a:gdLst/>
              <a:ahLst/>
              <a:cxnLst/>
              <a:rect l="l" t="t" r="r" b="b"/>
              <a:pathLst>
                <a:path w="2077" h="6837" extrusionOk="0">
                  <a:moveTo>
                    <a:pt x="2076" y="0"/>
                  </a:moveTo>
                  <a:cubicBezTo>
                    <a:pt x="2076" y="0"/>
                    <a:pt x="1897" y="107"/>
                    <a:pt x="1575" y="358"/>
                  </a:cubicBezTo>
                  <a:cubicBezTo>
                    <a:pt x="1110" y="716"/>
                    <a:pt x="752" y="1181"/>
                    <a:pt x="466" y="1682"/>
                  </a:cubicBezTo>
                  <a:cubicBezTo>
                    <a:pt x="72" y="2506"/>
                    <a:pt x="0" y="3436"/>
                    <a:pt x="251" y="4295"/>
                  </a:cubicBezTo>
                  <a:cubicBezTo>
                    <a:pt x="537" y="5333"/>
                    <a:pt x="1182" y="6228"/>
                    <a:pt x="2041" y="6837"/>
                  </a:cubicBezTo>
                  <a:lnTo>
                    <a:pt x="1897" y="6658"/>
                  </a:lnTo>
                  <a:cubicBezTo>
                    <a:pt x="1826" y="6550"/>
                    <a:pt x="1719" y="6407"/>
                    <a:pt x="1611" y="6192"/>
                  </a:cubicBezTo>
                  <a:cubicBezTo>
                    <a:pt x="1253" y="5620"/>
                    <a:pt x="1003" y="5047"/>
                    <a:pt x="859" y="4439"/>
                  </a:cubicBezTo>
                  <a:cubicBezTo>
                    <a:pt x="824" y="4260"/>
                    <a:pt x="788" y="4081"/>
                    <a:pt x="752" y="3866"/>
                  </a:cubicBezTo>
                  <a:cubicBezTo>
                    <a:pt x="716" y="3687"/>
                    <a:pt x="716" y="3508"/>
                    <a:pt x="716" y="3293"/>
                  </a:cubicBezTo>
                  <a:cubicBezTo>
                    <a:pt x="716" y="2899"/>
                    <a:pt x="788" y="2506"/>
                    <a:pt x="931" y="2112"/>
                  </a:cubicBezTo>
                  <a:cubicBezTo>
                    <a:pt x="1217" y="1360"/>
                    <a:pt x="1575" y="644"/>
                    <a:pt x="2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18;p37">
              <a:extLst>
                <a:ext uri="{FF2B5EF4-FFF2-40B4-BE49-F238E27FC236}">
                  <a16:creationId xmlns:a16="http://schemas.microsoft.com/office/drawing/2014/main" id="{ED5B191A-DF5C-4F89-B00E-DE7254CB8B21}"/>
                </a:ext>
              </a:extLst>
            </p:cNvPr>
            <p:cNvSpPr/>
            <p:nvPr/>
          </p:nvSpPr>
          <p:spPr>
            <a:xfrm>
              <a:off x="1501900" y="2134800"/>
              <a:ext cx="304275" cy="301275"/>
            </a:xfrm>
            <a:custGeom>
              <a:avLst/>
              <a:gdLst/>
              <a:ahLst/>
              <a:cxnLst/>
              <a:rect l="l" t="t" r="r" b="b"/>
              <a:pathLst>
                <a:path w="12171" h="12051" extrusionOk="0">
                  <a:moveTo>
                    <a:pt x="5549" y="0"/>
                  </a:moveTo>
                  <a:cubicBezTo>
                    <a:pt x="5048" y="573"/>
                    <a:pt x="4725" y="1253"/>
                    <a:pt x="4690" y="2005"/>
                  </a:cubicBezTo>
                  <a:lnTo>
                    <a:pt x="4690" y="4403"/>
                  </a:lnTo>
                  <a:cubicBezTo>
                    <a:pt x="4690" y="4403"/>
                    <a:pt x="1" y="9235"/>
                    <a:pt x="6157" y="11633"/>
                  </a:cubicBezTo>
                  <a:cubicBezTo>
                    <a:pt x="7104" y="11916"/>
                    <a:pt x="8096" y="12050"/>
                    <a:pt x="9089" y="12050"/>
                  </a:cubicBezTo>
                  <a:cubicBezTo>
                    <a:pt x="9861" y="12050"/>
                    <a:pt x="10632" y="11969"/>
                    <a:pt x="11383" y="11812"/>
                  </a:cubicBezTo>
                  <a:cubicBezTo>
                    <a:pt x="11813" y="10774"/>
                    <a:pt x="12063" y="9701"/>
                    <a:pt x="12171" y="8591"/>
                  </a:cubicBezTo>
                  <a:cubicBezTo>
                    <a:pt x="11777" y="8412"/>
                    <a:pt x="11347" y="8269"/>
                    <a:pt x="10990" y="8090"/>
                  </a:cubicBezTo>
                  <a:cubicBezTo>
                    <a:pt x="10811" y="7982"/>
                    <a:pt x="10596" y="7875"/>
                    <a:pt x="10453" y="7732"/>
                  </a:cubicBezTo>
                  <a:cubicBezTo>
                    <a:pt x="9951" y="7267"/>
                    <a:pt x="9558" y="6730"/>
                    <a:pt x="9271" y="6121"/>
                  </a:cubicBezTo>
                  <a:cubicBezTo>
                    <a:pt x="8980" y="6761"/>
                    <a:pt x="8595" y="7283"/>
                    <a:pt x="8076" y="7283"/>
                  </a:cubicBezTo>
                  <a:cubicBezTo>
                    <a:pt x="7957" y="7283"/>
                    <a:pt x="7830" y="7255"/>
                    <a:pt x="7696" y="7195"/>
                  </a:cubicBezTo>
                  <a:cubicBezTo>
                    <a:pt x="6300" y="6586"/>
                    <a:pt x="4869" y="3007"/>
                    <a:pt x="5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9;p37">
              <a:extLst>
                <a:ext uri="{FF2B5EF4-FFF2-40B4-BE49-F238E27FC236}">
                  <a16:creationId xmlns:a16="http://schemas.microsoft.com/office/drawing/2014/main" id="{3C991964-1BC3-4368-858A-6CB0541F11E8}"/>
                </a:ext>
              </a:extLst>
            </p:cNvPr>
            <p:cNvSpPr/>
            <p:nvPr/>
          </p:nvSpPr>
          <p:spPr>
            <a:xfrm>
              <a:off x="1672825" y="1800000"/>
              <a:ext cx="2363375" cy="1194225"/>
            </a:xfrm>
            <a:custGeom>
              <a:avLst/>
              <a:gdLst/>
              <a:ahLst/>
              <a:cxnLst/>
              <a:rect l="l" t="t" r="r" b="b"/>
              <a:pathLst>
                <a:path w="94535" h="47769" extrusionOk="0">
                  <a:moveTo>
                    <a:pt x="25821" y="0"/>
                  </a:moveTo>
                  <a:cubicBezTo>
                    <a:pt x="21794" y="0"/>
                    <a:pt x="18957" y="526"/>
                    <a:pt x="18578" y="614"/>
                  </a:cubicBezTo>
                  <a:cubicBezTo>
                    <a:pt x="17611" y="792"/>
                    <a:pt x="19258" y="2725"/>
                    <a:pt x="19258" y="2725"/>
                  </a:cubicBezTo>
                  <a:cubicBezTo>
                    <a:pt x="19258" y="2725"/>
                    <a:pt x="18115" y="2448"/>
                    <a:pt x="17226" y="2448"/>
                  </a:cubicBezTo>
                  <a:cubicBezTo>
                    <a:pt x="16837" y="2448"/>
                    <a:pt x="16497" y="2501"/>
                    <a:pt x="16323" y="2654"/>
                  </a:cubicBezTo>
                  <a:cubicBezTo>
                    <a:pt x="15786" y="3119"/>
                    <a:pt x="17576" y="3584"/>
                    <a:pt x="17576" y="3584"/>
                  </a:cubicBezTo>
                  <a:cubicBezTo>
                    <a:pt x="5513" y="7593"/>
                    <a:pt x="2649" y="25312"/>
                    <a:pt x="2649" y="25312"/>
                  </a:cubicBezTo>
                  <a:cubicBezTo>
                    <a:pt x="2649" y="25312"/>
                    <a:pt x="0" y="29392"/>
                    <a:pt x="466" y="30180"/>
                  </a:cubicBezTo>
                  <a:cubicBezTo>
                    <a:pt x="570" y="30336"/>
                    <a:pt x="717" y="30398"/>
                    <a:pt x="886" y="30398"/>
                  </a:cubicBezTo>
                  <a:cubicBezTo>
                    <a:pt x="1527" y="30398"/>
                    <a:pt x="2470" y="29500"/>
                    <a:pt x="2470" y="29500"/>
                  </a:cubicBezTo>
                  <a:lnTo>
                    <a:pt x="2470" y="29500"/>
                  </a:lnTo>
                  <a:cubicBezTo>
                    <a:pt x="2470" y="29500"/>
                    <a:pt x="1253" y="32650"/>
                    <a:pt x="2005" y="33974"/>
                  </a:cubicBezTo>
                  <a:cubicBezTo>
                    <a:pt x="2164" y="34254"/>
                    <a:pt x="2320" y="34365"/>
                    <a:pt x="2466" y="34365"/>
                  </a:cubicBezTo>
                  <a:cubicBezTo>
                    <a:pt x="3014" y="34365"/>
                    <a:pt x="3437" y="32829"/>
                    <a:pt x="3437" y="32829"/>
                  </a:cubicBezTo>
                  <a:lnTo>
                    <a:pt x="3437" y="32829"/>
                  </a:lnTo>
                  <a:cubicBezTo>
                    <a:pt x="3437" y="32830"/>
                    <a:pt x="3329" y="42816"/>
                    <a:pt x="5405" y="44891"/>
                  </a:cubicBezTo>
                  <a:cubicBezTo>
                    <a:pt x="6894" y="46380"/>
                    <a:pt x="12189" y="46893"/>
                    <a:pt x="15781" y="46893"/>
                  </a:cubicBezTo>
                  <a:cubicBezTo>
                    <a:pt x="17200" y="46893"/>
                    <a:pt x="18353" y="46813"/>
                    <a:pt x="18900" y="46681"/>
                  </a:cubicBezTo>
                  <a:cubicBezTo>
                    <a:pt x="19430" y="46541"/>
                    <a:pt x="19915" y="46480"/>
                    <a:pt x="20429" y="46480"/>
                  </a:cubicBezTo>
                  <a:cubicBezTo>
                    <a:pt x="21757" y="46480"/>
                    <a:pt x="23281" y="46891"/>
                    <a:pt x="26274" y="47433"/>
                  </a:cubicBezTo>
                  <a:cubicBezTo>
                    <a:pt x="27514" y="47656"/>
                    <a:pt x="28862" y="47768"/>
                    <a:pt x="30163" y="47768"/>
                  </a:cubicBezTo>
                  <a:cubicBezTo>
                    <a:pt x="33256" y="47768"/>
                    <a:pt x="36089" y="47132"/>
                    <a:pt x="36618" y="45822"/>
                  </a:cubicBezTo>
                  <a:cubicBezTo>
                    <a:pt x="37406" y="43925"/>
                    <a:pt x="29710" y="42994"/>
                    <a:pt x="29710" y="42994"/>
                  </a:cubicBezTo>
                  <a:lnTo>
                    <a:pt x="32251" y="42314"/>
                  </a:lnTo>
                  <a:cubicBezTo>
                    <a:pt x="34220" y="42815"/>
                    <a:pt x="36117" y="43424"/>
                    <a:pt x="37979" y="44211"/>
                  </a:cubicBezTo>
                  <a:cubicBezTo>
                    <a:pt x="39938" y="45113"/>
                    <a:pt x="43708" y="45799"/>
                    <a:pt x="47527" y="45799"/>
                  </a:cubicBezTo>
                  <a:cubicBezTo>
                    <a:pt x="48104" y="45799"/>
                    <a:pt x="48681" y="45783"/>
                    <a:pt x="49254" y="45751"/>
                  </a:cubicBezTo>
                  <a:cubicBezTo>
                    <a:pt x="53620" y="45464"/>
                    <a:pt x="54372" y="43460"/>
                    <a:pt x="54373" y="43460"/>
                  </a:cubicBezTo>
                  <a:lnTo>
                    <a:pt x="54373" y="43460"/>
                  </a:lnTo>
                  <a:cubicBezTo>
                    <a:pt x="54098" y="45747"/>
                    <a:pt x="60943" y="46753"/>
                    <a:pt x="68711" y="46753"/>
                  </a:cubicBezTo>
                  <a:cubicBezTo>
                    <a:pt x="77113" y="46753"/>
                    <a:pt x="86593" y="45576"/>
                    <a:pt x="89308" y="43567"/>
                  </a:cubicBezTo>
                  <a:cubicBezTo>
                    <a:pt x="94534" y="39665"/>
                    <a:pt x="89308" y="33366"/>
                    <a:pt x="89308" y="33366"/>
                  </a:cubicBezTo>
                  <a:cubicBezTo>
                    <a:pt x="89308" y="33366"/>
                    <a:pt x="58847" y="15182"/>
                    <a:pt x="47071" y="6341"/>
                  </a:cubicBezTo>
                  <a:cubicBezTo>
                    <a:pt x="40086" y="1118"/>
                    <a:pt x="31690" y="0"/>
                    <a:pt x="2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20;p37">
              <a:extLst>
                <a:ext uri="{FF2B5EF4-FFF2-40B4-BE49-F238E27FC236}">
                  <a16:creationId xmlns:a16="http://schemas.microsoft.com/office/drawing/2014/main" id="{E51F579A-D04C-4742-81E4-0D4122D43D98}"/>
                </a:ext>
              </a:extLst>
            </p:cNvPr>
            <p:cNvSpPr/>
            <p:nvPr/>
          </p:nvSpPr>
          <p:spPr>
            <a:xfrm>
              <a:off x="1725625" y="2569700"/>
              <a:ext cx="2211250" cy="424525"/>
            </a:xfrm>
            <a:custGeom>
              <a:avLst/>
              <a:gdLst/>
              <a:ahLst/>
              <a:cxnLst/>
              <a:rect l="l" t="t" r="r" b="b"/>
              <a:pathLst>
                <a:path w="88450" h="16981" extrusionOk="0">
                  <a:moveTo>
                    <a:pt x="1683" y="0"/>
                  </a:moveTo>
                  <a:cubicBezTo>
                    <a:pt x="1074" y="1074"/>
                    <a:pt x="501" y="2184"/>
                    <a:pt x="0" y="3365"/>
                  </a:cubicBezTo>
                  <a:cubicBezTo>
                    <a:pt x="123" y="3524"/>
                    <a:pt x="242" y="3590"/>
                    <a:pt x="356" y="3590"/>
                  </a:cubicBezTo>
                  <a:cubicBezTo>
                    <a:pt x="906" y="3590"/>
                    <a:pt x="1325" y="2041"/>
                    <a:pt x="1325" y="2041"/>
                  </a:cubicBezTo>
                  <a:lnTo>
                    <a:pt x="1325" y="2041"/>
                  </a:lnTo>
                  <a:cubicBezTo>
                    <a:pt x="1325" y="2042"/>
                    <a:pt x="1217" y="12028"/>
                    <a:pt x="3293" y="14103"/>
                  </a:cubicBezTo>
                  <a:cubicBezTo>
                    <a:pt x="4782" y="15592"/>
                    <a:pt x="10077" y="16105"/>
                    <a:pt x="13669" y="16105"/>
                  </a:cubicBezTo>
                  <a:cubicBezTo>
                    <a:pt x="15088" y="16105"/>
                    <a:pt x="16241" y="16025"/>
                    <a:pt x="16788" y="15893"/>
                  </a:cubicBezTo>
                  <a:cubicBezTo>
                    <a:pt x="17318" y="15753"/>
                    <a:pt x="17803" y="15692"/>
                    <a:pt x="18317" y="15692"/>
                  </a:cubicBezTo>
                  <a:cubicBezTo>
                    <a:pt x="19645" y="15692"/>
                    <a:pt x="21169" y="16103"/>
                    <a:pt x="24162" y="16645"/>
                  </a:cubicBezTo>
                  <a:cubicBezTo>
                    <a:pt x="25402" y="16868"/>
                    <a:pt x="26750" y="16980"/>
                    <a:pt x="28051" y="16980"/>
                  </a:cubicBezTo>
                  <a:cubicBezTo>
                    <a:pt x="31144" y="16980"/>
                    <a:pt x="33977" y="16344"/>
                    <a:pt x="34506" y="15034"/>
                  </a:cubicBezTo>
                  <a:cubicBezTo>
                    <a:pt x="35294" y="13137"/>
                    <a:pt x="27634" y="12206"/>
                    <a:pt x="27634" y="12206"/>
                  </a:cubicBezTo>
                  <a:lnTo>
                    <a:pt x="30175" y="11526"/>
                  </a:lnTo>
                  <a:cubicBezTo>
                    <a:pt x="32144" y="12027"/>
                    <a:pt x="34041" y="12636"/>
                    <a:pt x="35867" y="13423"/>
                  </a:cubicBezTo>
                  <a:cubicBezTo>
                    <a:pt x="37857" y="14325"/>
                    <a:pt x="41631" y="15011"/>
                    <a:pt x="45451" y="15011"/>
                  </a:cubicBezTo>
                  <a:cubicBezTo>
                    <a:pt x="46027" y="15011"/>
                    <a:pt x="46605" y="14995"/>
                    <a:pt x="47178" y="14963"/>
                  </a:cubicBezTo>
                  <a:cubicBezTo>
                    <a:pt x="51544" y="14676"/>
                    <a:pt x="52296" y="12672"/>
                    <a:pt x="52296" y="12672"/>
                  </a:cubicBezTo>
                  <a:lnTo>
                    <a:pt x="52296" y="12672"/>
                  </a:lnTo>
                  <a:cubicBezTo>
                    <a:pt x="52021" y="14959"/>
                    <a:pt x="58867" y="15965"/>
                    <a:pt x="66635" y="15965"/>
                  </a:cubicBezTo>
                  <a:cubicBezTo>
                    <a:pt x="75036" y="15965"/>
                    <a:pt x="84517" y="14788"/>
                    <a:pt x="87232" y="12779"/>
                  </a:cubicBezTo>
                  <a:cubicBezTo>
                    <a:pt x="87698" y="12421"/>
                    <a:pt x="88091" y="12027"/>
                    <a:pt x="88449" y="11598"/>
                  </a:cubicBezTo>
                  <a:lnTo>
                    <a:pt x="88449" y="11598"/>
                  </a:lnTo>
                  <a:cubicBezTo>
                    <a:pt x="86381" y="11987"/>
                    <a:pt x="82133" y="12493"/>
                    <a:pt x="78649" y="12493"/>
                  </a:cubicBezTo>
                  <a:cubicBezTo>
                    <a:pt x="76043" y="12493"/>
                    <a:pt x="73865" y="12210"/>
                    <a:pt x="73344" y="11383"/>
                  </a:cubicBezTo>
                  <a:cubicBezTo>
                    <a:pt x="71840" y="9128"/>
                    <a:pt x="75348" y="4940"/>
                    <a:pt x="75348" y="4940"/>
                  </a:cubicBezTo>
                  <a:lnTo>
                    <a:pt x="75348" y="4940"/>
                  </a:lnTo>
                  <a:lnTo>
                    <a:pt x="45173" y="5370"/>
                  </a:lnTo>
                  <a:cubicBezTo>
                    <a:pt x="45173" y="5370"/>
                    <a:pt x="42978" y="8370"/>
                    <a:pt x="39413" y="8370"/>
                  </a:cubicBezTo>
                  <a:cubicBezTo>
                    <a:pt x="38659" y="8370"/>
                    <a:pt x="37844" y="8236"/>
                    <a:pt x="36976" y="7911"/>
                  </a:cubicBezTo>
                  <a:cubicBezTo>
                    <a:pt x="32001" y="6014"/>
                    <a:pt x="31607" y="3079"/>
                    <a:pt x="31607" y="3079"/>
                  </a:cubicBezTo>
                  <a:cubicBezTo>
                    <a:pt x="31607" y="3079"/>
                    <a:pt x="26803" y="10184"/>
                    <a:pt x="17523" y="10184"/>
                  </a:cubicBezTo>
                  <a:cubicBezTo>
                    <a:pt x="17258" y="10184"/>
                    <a:pt x="16989" y="10178"/>
                    <a:pt x="16716" y="10166"/>
                  </a:cubicBezTo>
                  <a:cubicBezTo>
                    <a:pt x="6944" y="9772"/>
                    <a:pt x="1969" y="645"/>
                    <a:pt x="1969" y="645"/>
                  </a:cubicBezTo>
                  <a:lnTo>
                    <a:pt x="1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21;p37">
              <a:extLst>
                <a:ext uri="{FF2B5EF4-FFF2-40B4-BE49-F238E27FC236}">
                  <a16:creationId xmlns:a16="http://schemas.microsoft.com/office/drawing/2014/main" id="{B36BB643-8AFD-416A-AD5A-F0B8A525093A}"/>
                </a:ext>
              </a:extLst>
            </p:cNvPr>
            <p:cNvSpPr/>
            <p:nvPr/>
          </p:nvSpPr>
          <p:spPr>
            <a:xfrm>
              <a:off x="2785150" y="2690500"/>
              <a:ext cx="5400" cy="14350"/>
            </a:xfrm>
            <a:custGeom>
              <a:avLst/>
              <a:gdLst/>
              <a:ahLst/>
              <a:cxnLst/>
              <a:rect l="l" t="t" r="r" b="b"/>
              <a:pathLst>
                <a:path w="216" h="574" extrusionOk="0">
                  <a:moveTo>
                    <a:pt x="0" y="1"/>
                  </a:moveTo>
                  <a:cubicBezTo>
                    <a:pt x="72" y="180"/>
                    <a:pt x="143" y="394"/>
                    <a:pt x="215" y="573"/>
                  </a:cubicBezTo>
                  <a:cubicBezTo>
                    <a:pt x="179" y="359"/>
                    <a:pt x="143" y="180"/>
                    <a:pt x="143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2;p37">
              <a:extLst>
                <a:ext uri="{FF2B5EF4-FFF2-40B4-BE49-F238E27FC236}">
                  <a16:creationId xmlns:a16="http://schemas.microsoft.com/office/drawing/2014/main" id="{6D6A7FFD-1D22-475E-BAB5-1638FC078C98}"/>
                </a:ext>
              </a:extLst>
            </p:cNvPr>
            <p:cNvSpPr/>
            <p:nvPr/>
          </p:nvSpPr>
          <p:spPr>
            <a:xfrm>
              <a:off x="2616025" y="1934350"/>
              <a:ext cx="1300250" cy="902225"/>
            </a:xfrm>
            <a:custGeom>
              <a:avLst/>
              <a:gdLst/>
              <a:ahLst/>
              <a:cxnLst/>
              <a:rect l="l" t="t" r="r" b="b"/>
              <a:pathLst>
                <a:path w="52010" h="36089" extrusionOk="0">
                  <a:moveTo>
                    <a:pt x="2076" y="16824"/>
                  </a:moveTo>
                  <a:lnTo>
                    <a:pt x="2112" y="16859"/>
                  </a:lnTo>
                  <a:lnTo>
                    <a:pt x="2184" y="16859"/>
                  </a:lnTo>
                  <a:lnTo>
                    <a:pt x="2148" y="16895"/>
                  </a:lnTo>
                  <a:cubicBezTo>
                    <a:pt x="2076" y="16967"/>
                    <a:pt x="2005" y="17074"/>
                    <a:pt x="1969" y="17182"/>
                  </a:cubicBezTo>
                  <a:cubicBezTo>
                    <a:pt x="1933" y="17217"/>
                    <a:pt x="1933" y="17253"/>
                    <a:pt x="1897" y="17289"/>
                  </a:cubicBezTo>
                  <a:cubicBezTo>
                    <a:pt x="1826" y="17396"/>
                    <a:pt x="1718" y="17504"/>
                    <a:pt x="1647" y="17575"/>
                  </a:cubicBezTo>
                  <a:cubicBezTo>
                    <a:pt x="1826" y="17253"/>
                    <a:pt x="1969" y="17003"/>
                    <a:pt x="2076" y="16824"/>
                  </a:cubicBezTo>
                  <a:close/>
                  <a:moveTo>
                    <a:pt x="859" y="19437"/>
                  </a:moveTo>
                  <a:lnTo>
                    <a:pt x="859" y="19437"/>
                  </a:lnTo>
                  <a:cubicBezTo>
                    <a:pt x="967" y="20117"/>
                    <a:pt x="1181" y="20761"/>
                    <a:pt x="1575" y="21334"/>
                  </a:cubicBezTo>
                  <a:cubicBezTo>
                    <a:pt x="1324" y="20976"/>
                    <a:pt x="1110" y="20618"/>
                    <a:pt x="967" y="20224"/>
                  </a:cubicBezTo>
                  <a:cubicBezTo>
                    <a:pt x="895" y="19974"/>
                    <a:pt x="859" y="19687"/>
                    <a:pt x="859" y="19437"/>
                  </a:cubicBezTo>
                  <a:close/>
                  <a:moveTo>
                    <a:pt x="51008" y="29495"/>
                  </a:moveTo>
                  <a:cubicBezTo>
                    <a:pt x="50900" y="29567"/>
                    <a:pt x="50793" y="29602"/>
                    <a:pt x="50650" y="29638"/>
                  </a:cubicBezTo>
                  <a:cubicBezTo>
                    <a:pt x="50471" y="29674"/>
                    <a:pt x="50328" y="29674"/>
                    <a:pt x="50328" y="29674"/>
                  </a:cubicBezTo>
                  <a:lnTo>
                    <a:pt x="50256" y="29674"/>
                  </a:lnTo>
                  <a:cubicBezTo>
                    <a:pt x="50184" y="29674"/>
                    <a:pt x="50113" y="29710"/>
                    <a:pt x="50005" y="29710"/>
                  </a:cubicBezTo>
                  <a:cubicBezTo>
                    <a:pt x="49791" y="29746"/>
                    <a:pt x="49576" y="29746"/>
                    <a:pt x="49361" y="29746"/>
                  </a:cubicBezTo>
                  <a:cubicBezTo>
                    <a:pt x="49898" y="29710"/>
                    <a:pt x="50471" y="29638"/>
                    <a:pt x="51008" y="29495"/>
                  </a:cubicBezTo>
                  <a:close/>
                  <a:moveTo>
                    <a:pt x="47643" y="29710"/>
                  </a:moveTo>
                  <a:cubicBezTo>
                    <a:pt x="47750" y="30175"/>
                    <a:pt x="47858" y="30640"/>
                    <a:pt x="47929" y="31142"/>
                  </a:cubicBezTo>
                  <a:cubicBezTo>
                    <a:pt x="47929" y="31321"/>
                    <a:pt x="47965" y="31499"/>
                    <a:pt x="48001" y="31678"/>
                  </a:cubicBezTo>
                  <a:cubicBezTo>
                    <a:pt x="47822" y="30963"/>
                    <a:pt x="47607" y="30282"/>
                    <a:pt x="47392" y="29710"/>
                  </a:cubicBezTo>
                  <a:close/>
                  <a:moveTo>
                    <a:pt x="8018" y="0"/>
                  </a:moveTo>
                  <a:cubicBezTo>
                    <a:pt x="7410" y="645"/>
                    <a:pt x="6873" y="1289"/>
                    <a:pt x="6372" y="1969"/>
                  </a:cubicBezTo>
                  <a:cubicBezTo>
                    <a:pt x="6014" y="2470"/>
                    <a:pt x="2005" y="8913"/>
                    <a:pt x="1897" y="10130"/>
                  </a:cubicBezTo>
                  <a:cubicBezTo>
                    <a:pt x="1826" y="10273"/>
                    <a:pt x="1647" y="10524"/>
                    <a:pt x="1503" y="10846"/>
                  </a:cubicBezTo>
                  <a:cubicBezTo>
                    <a:pt x="1146" y="11490"/>
                    <a:pt x="859" y="12170"/>
                    <a:pt x="609" y="12850"/>
                  </a:cubicBezTo>
                  <a:cubicBezTo>
                    <a:pt x="465" y="13208"/>
                    <a:pt x="358" y="13602"/>
                    <a:pt x="215" y="13960"/>
                  </a:cubicBezTo>
                  <a:cubicBezTo>
                    <a:pt x="143" y="14318"/>
                    <a:pt x="107" y="14640"/>
                    <a:pt x="36" y="14998"/>
                  </a:cubicBezTo>
                  <a:cubicBezTo>
                    <a:pt x="36" y="15320"/>
                    <a:pt x="0" y="15535"/>
                    <a:pt x="0" y="15714"/>
                  </a:cubicBezTo>
                  <a:cubicBezTo>
                    <a:pt x="0" y="15821"/>
                    <a:pt x="0" y="15893"/>
                    <a:pt x="36" y="16000"/>
                  </a:cubicBezTo>
                  <a:lnTo>
                    <a:pt x="36" y="16072"/>
                  </a:lnTo>
                  <a:cubicBezTo>
                    <a:pt x="36" y="16072"/>
                    <a:pt x="36" y="16108"/>
                    <a:pt x="36" y="16144"/>
                  </a:cubicBezTo>
                  <a:cubicBezTo>
                    <a:pt x="36" y="16215"/>
                    <a:pt x="72" y="16323"/>
                    <a:pt x="72" y="16394"/>
                  </a:cubicBezTo>
                  <a:cubicBezTo>
                    <a:pt x="143" y="16573"/>
                    <a:pt x="215" y="16716"/>
                    <a:pt x="358" y="16859"/>
                  </a:cubicBezTo>
                  <a:cubicBezTo>
                    <a:pt x="537" y="16967"/>
                    <a:pt x="752" y="17003"/>
                    <a:pt x="967" y="17003"/>
                  </a:cubicBezTo>
                  <a:cubicBezTo>
                    <a:pt x="1253" y="16967"/>
                    <a:pt x="1575" y="16931"/>
                    <a:pt x="1861" y="16895"/>
                  </a:cubicBezTo>
                  <a:lnTo>
                    <a:pt x="1861" y="16895"/>
                  </a:lnTo>
                  <a:cubicBezTo>
                    <a:pt x="1718" y="17038"/>
                    <a:pt x="1539" y="17253"/>
                    <a:pt x="1324" y="17504"/>
                  </a:cubicBezTo>
                  <a:cubicBezTo>
                    <a:pt x="1038" y="17862"/>
                    <a:pt x="788" y="18291"/>
                    <a:pt x="573" y="18685"/>
                  </a:cubicBezTo>
                  <a:cubicBezTo>
                    <a:pt x="358" y="19222"/>
                    <a:pt x="286" y="19795"/>
                    <a:pt x="430" y="20367"/>
                  </a:cubicBezTo>
                  <a:cubicBezTo>
                    <a:pt x="573" y="20904"/>
                    <a:pt x="859" y="21405"/>
                    <a:pt x="1181" y="21835"/>
                  </a:cubicBezTo>
                  <a:cubicBezTo>
                    <a:pt x="1503" y="22193"/>
                    <a:pt x="1790" y="22551"/>
                    <a:pt x="2148" y="22873"/>
                  </a:cubicBezTo>
                  <a:cubicBezTo>
                    <a:pt x="2434" y="23124"/>
                    <a:pt x="2720" y="23338"/>
                    <a:pt x="2864" y="23517"/>
                  </a:cubicBezTo>
                  <a:cubicBezTo>
                    <a:pt x="3043" y="23660"/>
                    <a:pt x="3150" y="23732"/>
                    <a:pt x="3150" y="23732"/>
                  </a:cubicBezTo>
                  <a:lnTo>
                    <a:pt x="3436" y="23983"/>
                  </a:lnTo>
                  <a:lnTo>
                    <a:pt x="3794" y="24233"/>
                  </a:lnTo>
                  <a:lnTo>
                    <a:pt x="4260" y="24520"/>
                  </a:lnTo>
                  <a:cubicBezTo>
                    <a:pt x="5119" y="25056"/>
                    <a:pt x="6014" y="25450"/>
                    <a:pt x="6980" y="25737"/>
                  </a:cubicBezTo>
                  <a:lnTo>
                    <a:pt x="7768" y="25951"/>
                  </a:lnTo>
                  <a:cubicBezTo>
                    <a:pt x="8018" y="26023"/>
                    <a:pt x="8269" y="26059"/>
                    <a:pt x="8519" y="26095"/>
                  </a:cubicBezTo>
                  <a:cubicBezTo>
                    <a:pt x="8877" y="26166"/>
                    <a:pt x="9235" y="26238"/>
                    <a:pt x="9629" y="26238"/>
                  </a:cubicBezTo>
                  <a:cubicBezTo>
                    <a:pt x="8949" y="26989"/>
                    <a:pt x="8340" y="27813"/>
                    <a:pt x="7839" y="28672"/>
                  </a:cubicBezTo>
                  <a:lnTo>
                    <a:pt x="7768" y="28779"/>
                  </a:lnTo>
                  <a:cubicBezTo>
                    <a:pt x="7732" y="28851"/>
                    <a:pt x="7696" y="28922"/>
                    <a:pt x="7660" y="28958"/>
                  </a:cubicBezTo>
                  <a:cubicBezTo>
                    <a:pt x="7302" y="29567"/>
                    <a:pt x="7087" y="30247"/>
                    <a:pt x="7052" y="30963"/>
                  </a:cubicBezTo>
                  <a:lnTo>
                    <a:pt x="6980" y="30819"/>
                  </a:lnTo>
                  <a:lnTo>
                    <a:pt x="6980" y="30819"/>
                  </a:lnTo>
                  <a:cubicBezTo>
                    <a:pt x="6980" y="30891"/>
                    <a:pt x="7016" y="30998"/>
                    <a:pt x="7052" y="31070"/>
                  </a:cubicBezTo>
                  <a:cubicBezTo>
                    <a:pt x="7087" y="31213"/>
                    <a:pt x="7123" y="31356"/>
                    <a:pt x="7159" y="31499"/>
                  </a:cubicBezTo>
                  <a:cubicBezTo>
                    <a:pt x="7374" y="32072"/>
                    <a:pt x="7875" y="32430"/>
                    <a:pt x="8448" y="32502"/>
                  </a:cubicBezTo>
                  <a:cubicBezTo>
                    <a:pt x="8547" y="32552"/>
                    <a:pt x="8655" y="32578"/>
                    <a:pt x="8763" y="32578"/>
                  </a:cubicBezTo>
                  <a:cubicBezTo>
                    <a:pt x="8887" y="32578"/>
                    <a:pt x="9013" y="32543"/>
                    <a:pt x="9128" y="32466"/>
                  </a:cubicBezTo>
                  <a:cubicBezTo>
                    <a:pt x="9271" y="32430"/>
                    <a:pt x="9414" y="32359"/>
                    <a:pt x="9557" y="32323"/>
                  </a:cubicBezTo>
                  <a:cubicBezTo>
                    <a:pt x="9629" y="32466"/>
                    <a:pt x="9772" y="32573"/>
                    <a:pt x="9808" y="32717"/>
                  </a:cubicBezTo>
                  <a:cubicBezTo>
                    <a:pt x="9967" y="32590"/>
                    <a:pt x="10176" y="32535"/>
                    <a:pt x="10418" y="32535"/>
                  </a:cubicBezTo>
                  <a:cubicBezTo>
                    <a:pt x="11752" y="32535"/>
                    <a:pt x="14109" y="34195"/>
                    <a:pt x="14927" y="34649"/>
                  </a:cubicBezTo>
                  <a:cubicBezTo>
                    <a:pt x="16030" y="35283"/>
                    <a:pt x="16963" y="35671"/>
                    <a:pt x="18000" y="35671"/>
                  </a:cubicBezTo>
                  <a:cubicBezTo>
                    <a:pt x="18545" y="35671"/>
                    <a:pt x="19118" y="35564"/>
                    <a:pt x="19759" y="35330"/>
                  </a:cubicBezTo>
                  <a:cubicBezTo>
                    <a:pt x="21728" y="34614"/>
                    <a:pt x="23839" y="32895"/>
                    <a:pt x="25916" y="32752"/>
                  </a:cubicBezTo>
                  <a:cubicBezTo>
                    <a:pt x="28922" y="32502"/>
                    <a:pt x="32036" y="32287"/>
                    <a:pt x="35043" y="32251"/>
                  </a:cubicBezTo>
                  <a:cubicBezTo>
                    <a:pt x="36018" y="32237"/>
                    <a:pt x="36847" y="32169"/>
                    <a:pt x="37630" y="32169"/>
                  </a:cubicBezTo>
                  <a:cubicBezTo>
                    <a:pt x="38861" y="32169"/>
                    <a:pt x="39979" y="32337"/>
                    <a:pt x="41379" y="33146"/>
                  </a:cubicBezTo>
                  <a:lnTo>
                    <a:pt x="41629" y="33289"/>
                  </a:lnTo>
                  <a:cubicBezTo>
                    <a:pt x="42453" y="33790"/>
                    <a:pt x="43383" y="34399"/>
                    <a:pt x="44242" y="34900"/>
                  </a:cubicBezTo>
                  <a:lnTo>
                    <a:pt x="44278" y="34900"/>
                  </a:lnTo>
                  <a:cubicBezTo>
                    <a:pt x="44636" y="35079"/>
                    <a:pt x="44994" y="35258"/>
                    <a:pt x="45388" y="35437"/>
                  </a:cubicBezTo>
                  <a:lnTo>
                    <a:pt x="45567" y="35508"/>
                  </a:lnTo>
                  <a:cubicBezTo>
                    <a:pt x="45173" y="35437"/>
                    <a:pt x="44815" y="35330"/>
                    <a:pt x="44421" y="35186"/>
                  </a:cubicBezTo>
                  <a:cubicBezTo>
                    <a:pt x="44171" y="35043"/>
                    <a:pt x="43885" y="34900"/>
                    <a:pt x="43598" y="34793"/>
                  </a:cubicBezTo>
                  <a:lnTo>
                    <a:pt x="43598" y="34793"/>
                  </a:lnTo>
                  <a:cubicBezTo>
                    <a:pt x="43562" y="34828"/>
                    <a:pt x="43813" y="35151"/>
                    <a:pt x="44314" y="35437"/>
                  </a:cubicBezTo>
                  <a:cubicBezTo>
                    <a:pt x="44923" y="35795"/>
                    <a:pt x="45603" y="36010"/>
                    <a:pt x="46319" y="36081"/>
                  </a:cubicBezTo>
                  <a:cubicBezTo>
                    <a:pt x="46374" y="36086"/>
                    <a:pt x="46429" y="36088"/>
                    <a:pt x="46483" y="36088"/>
                  </a:cubicBezTo>
                  <a:cubicBezTo>
                    <a:pt x="46850" y="36088"/>
                    <a:pt x="47193" y="35987"/>
                    <a:pt x="47536" y="35831"/>
                  </a:cubicBezTo>
                  <a:cubicBezTo>
                    <a:pt x="47858" y="35652"/>
                    <a:pt x="48108" y="35365"/>
                    <a:pt x="48287" y="35043"/>
                  </a:cubicBezTo>
                  <a:cubicBezTo>
                    <a:pt x="48430" y="34828"/>
                    <a:pt x="48502" y="34578"/>
                    <a:pt x="48574" y="34327"/>
                  </a:cubicBezTo>
                  <a:cubicBezTo>
                    <a:pt x="48609" y="34256"/>
                    <a:pt x="48609" y="34184"/>
                    <a:pt x="48645" y="34148"/>
                  </a:cubicBezTo>
                  <a:lnTo>
                    <a:pt x="48645" y="34077"/>
                  </a:lnTo>
                  <a:cubicBezTo>
                    <a:pt x="48645" y="34077"/>
                    <a:pt x="48645" y="33969"/>
                    <a:pt x="48645" y="33790"/>
                  </a:cubicBezTo>
                  <a:cubicBezTo>
                    <a:pt x="48681" y="33576"/>
                    <a:pt x="48681" y="33325"/>
                    <a:pt x="48681" y="33074"/>
                  </a:cubicBezTo>
                  <a:cubicBezTo>
                    <a:pt x="48645" y="32394"/>
                    <a:pt x="48538" y="31678"/>
                    <a:pt x="48395" y="30998"/>
                  </a:cubicBezTo>
                  <a:cubicBezTo>
                    <a:pt x="48287" y="30569"/>
                    <a:pt x="48144" y="30104"/>
                    <a:pt x="48001" y="29710"/>
                  </a:cubicBezTo>
                  <a:lnTo>
                    <a:pt x="48108" y="29710"/>
                  </a:lnTo>
                  <a:cubicBezTo>
                    <a:pt x="48430" y="29925"/>
                    <a:pt x="48788" y="30104"/>
                    <a:pt x="49182" y="30211"/>
                  </a:cubicBezTo>
                  <a:cubicBezTo>
                    <a:pt x="49469" y="30282"/>
                    <a:pt x="49755" y="30354"/>
                    <a:pt x="50041" y="30354"/>
                  </a:cubicBezTo>
                  <a:lnTo>
                    <a:pt x="50435" y="30354"/>
                  </a:lnTo>
                  <a:cubicBezTo>
                    <a:pt x="50578" y="30318"/>
                    <a:pt x="50721" y="30282"/>
                    <a:pt x="50865" y="30247"/>
                  </a:cubicBezTo>
                  <a:cubicBezTo>
                    <a:pt x="51187" y="30104"/>
                    <a:pt x="51437" y="29925"/>
                    <a:pt x="51616" y="29638"/>
                  </a:cubicBezTo>
                  <a:cubicBezTo>
                    <a:pt x="51759" y="29495"/>
                    <a:pt x="51831" y="29280"/>
                    <a:pt x="51867" y="29065"/>
                  </a:cubicBezTo>
                  <a:cubicBezTo>
                    <a:pt x="52010" y="28922"/>
                    <a:pt x="52010" y="28672"/>
                    <a:pt x="51867" y="28350"/>
                  </a:cubicBezTo>
                  <a:cubicBezTo>
                    <a:pt x="51688" y="28099"/>
                    <a:pt x="51580" y="27956"/>
                    <a:pt x="51580" y="27956"/>
                  </a:cubicBezTo>
                  <a:cubicBezTo>
                    <a:pt x="51580" y="27956"/>
                    <a:pt x="21119" y="9772"/>
                    <a:pt x="9343" y="931"/>
                  </a:cubicBezTo>
                  <a:cubicBezTo>
                    <a:pt x="8913" y="609"/>
                    <a:pt x="8448" y="322"/>
                    <a:pt x="8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3;p37">
              <a:extLst>
                <a:ext uri="{FF2B5EF4-FFF2-40B4-BE49-F238E27FC236}">
                  <a16:creationId xmlns:a16="http://schemas.microsoft.com/office/drawing/2014/main" id="{ECC9C1E6-6D09-4F3F-9270-86C2E8DD967F}"/>
                </a:ext>
              </a:extLst>
            </p:cNvPr>
            <p:cNvSpPr/>
            <p:nvPr/>
          </p:nvSpPr>
          <p:spPr>
            <a:xfrm>
              <a:off x="2689400" y="2785350"/>
              <a:ext cx="349025" cy="102950"/>
            </a:xfrm>
            <a:custGeom>
              <a:avLst/>
              <a:gdLst/>
              <a:ahLst/>
              <a:cxnLst/>
              <a:rect l="l" t="t" r="r" b="b"/>
              <a:pathLst>
                <a:path w="13961" h="4118" extrusionOk="0">
                  <a:moveTo>
                    <a:pt x="6515" y="1"/>
                  </a:moveTo>
                  <a:cubicBezTo>
                    <a:pt x="5620" y="73"/>
                    <a:pt x="4725" y="144"/>
                    <a:pt x="3830" y="287"/>
                  </a:cubicBezTo>
                  <a:cubicBezTo>
                    <a:pt x="1897" y="609"/>
                    <a:pt x="0" y="1075"/>
                    <a:pt x="36" y="1146"/>
                  </a:cubicBezTo>
                  <a:cubicBezTo>
                    <a:pt x="36" y="1164"/>
                    <a:pt x="91" y="1172"/>
                    <a:pt x="191" y="1172"/>
                  </a:cubicBezTo>
                  <a:cubicBezTo>
                    <a:pt x="687" y="1172"/>
                    <a:pt x="2295" y="979"/>
                    <a:pt x="3902" y="860"/>
                  </a:cubicBezTo>
                  <a:cubicBezTo>
                    <a:pt x="4600" y="779"/>
                    <a:pt x="5318" y="739"/>
                    <a:pt x="5935" y="739"/>
                  </a:cubicBezTo>
                  <a:cubicBezTo>
                    <a:pt x="6141" y="739"/>
                    <a:pt x="6336" y="744"/>
                    <a:pt x="6515" y="753"/>
                  </a:cubicBezTo>
                  <a:cubicBezTo>
                    <a:pt x="7231" y="753"/>
                    <a:pt x="7696" y="788"/>
                    <a:pt x="7696" y="788"/>
                  </a:cubicBezTo>
                  <a:cubicBezTo>
                    <a:pt x="8090" y="788"/>
                    <a:pt x="8484" y="824"/>
                    <a:pt x="8877" y="860"/>
                  </a:cubicBezTo>
                  <a:cubicBezTo>
                    <a:pt x="9736" y="967"/>
                    <a:pt x="10560" y="1182"/>
                    <a:pt x="11347" y="1540"/>
                  </a:cubicBezTo>
                  <a:cubicBezTo>
                    <a:pt x="11741" y="1719"/>
                    <a:pt x="12135" y="1934"/>
                    <a:pt x="12493" y="2256"/>
                  </a:cubicBezTo>
                  <a:cubicBezTo>
                    <a:pt x="12815" y="2507"/>
                    <a:pt x="13065" y="2793"/>
                    <a:pt x="13316" y="3115"/>
                  </a:cubicBezTo>
                  <a:cubicBezTo>
                    <a:pt x="13710" y="3688"/>
                    <a:pt x="13924" y="4117"/>
                    <a:pt x="13960" y="4117"/>
                  </a:cubicBezTo>
                  <a:cubicBezTo>
                    <a:pt x="13924" y="3688"/>
                    <a:pt x="13781" y="3294"/>
                    <a:pt x="13566" y="2936"/>
                  </a:cubicBezTo>
                  <a:cubicBezTo>
                    <a:pt x="13352" y="2578"/>
                    <a:pt x="13065" y="2220"/>
                    <a:pt x="12779" y="1934"/>
                  </a:cubicBezTo>
                  <a:cubicBezTo>
                    <a:pt x="12421" y="1576"/>
                    <a:pt x="12027" y="1254"/>
                    <a:pt x="11598" y="1039"/>
                  </a:cubicBezTo>
                  <a:cubicBezTo>
                    <a:pt x="10774" y="609"/>
                    <a:pt x="9880" y="323"/>
                    <a:pt x="8985" y="180"/>
                  </a:cubicBezTo>
                  <a:cubicBezTo>
                    <a:pt x="8233" y="37"/>
                    <a:pt x="7732" y="1"/>
                    <a:pt x="773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24;p37">
              <a:extLst>
                <a:ext uri="{FF2B5EF4-FFF2-40B4-BE49-F238E27FC236}">
                  <a16:creationId xmlns:a16="http://schemas.microsoft.com/office/drawing/2014/main" id="{D4305BA7-747C-495E-93BC-150711881148}"/>
                </a:ext>
              </a:extLst>
            </p:cNvPr>
            <p:cNvSpPr/>
            <p:nvPr/>
          </p:nvSpPr>
          <p:spPr>
            <a:xfrm>
              <a:off x="2923850" y="2843200"/>
              <a:ext cx="80575" cy="81775"/>
            </a:xfrm>
            <a:custGeom>
              <a:avLst/>
              <a:gdLst/>
              <a:ahLst/>
              <a:cxnLst/>
              <a:rect l="l" t="t" r="r" b="b"/>
              <a:pathLst>
                <a:path w="3223" h="3271" extrusionOk="0">
                  <a:moveTo>
                    <a:pt x="204" y="0"/>
                  </a:moveTo>
                  <a:cubicBezTo>
                    <a:pt x="96" y="0"/>
                    <a:pt x="23" y="16"/>
                    <a:pt x="0" y="49"/>
                  </a:cubicBezTo>
                  <a:cubicBezTo>
                    <a:pt x="0" y="157"/>
                    <a:pt x="537" y="407"/>
                    <a:pt x="1039" y="694"/>
                  </a:cubicBezTo>
                  <a:cubicBezTo>
                    <a:pt x="1325" y="908"/>
                    <a:pt x="1611" y="1159"/>
                    <a:pt x="1898" y="1410"/>
                  </a:cubicBezTo>
                  <a:cubicBezTo>
                    <a:pt x="2184" y="1624"/>
                    <a:pt x="2399" y="1911"/>
                    <a:pt x="2614" y="2197"/>
                  </a:cubicBezTo>
                  <a:cubicBezTo>
                    <a:pt x="2721" y="2448"/>
                    <a:pt x="2828" y="2662"/>
                    <a:pt x="2936" y="2913"/>
                  </a:cubicBezTo>
                  <a:cubicBezTo>
                    <a:pt x="3007" y="3128"/>
                    <a:pt x="3043" y="3271"/>
                    <a:pt x="3115" y="3271"/>
                  </a:cubicBezTo>
                  <a:cubicBezTo>
                    <a:pt x="3150" y="3271"/>
                    <a:pt x="3186" y="3128"/>
                    <a:pt x="3222" y="2877"/>
                  </a:cubicBezTo>
                  <a:cubicBezTo>
                    <a:pt x="3222" y="2591"/>
                    <a:pt x="3186" y="2269"/>
                    <a:pt x="3079" y="1982"/>
                  </a:cubicBezTo>
                  <a:cubicBezTo>
                    <a:pt x="2971" y="1696"/>
                    <a:pt x="2828" y="1410"/>
                    <a:pt x="2649" y="1159"/>
                  </a:cubicBezTo>
                  <a:cubicBezTo>
                    <a:pt x="2506" y="980"/>
                    <a:pt x="2363" y="873"/>
                    <a:pt x="2363" y="873"/>
                  </a:cubicBezTo>
                  <a:lnTo>
                    <a:pt x="2291" y="765"/>
                  </a:lnTo>
                  <a:cubicBezTo>
                    <a:pt x="2220" y="729"/>
                    <a:pt x="2112" y="658"/>
                    <a:pt x="2041" y="622"/>
                  </a:cubicBezTo>
                  <a:cubicBezTo>
                    <a:pt x="1790" y="443"/>
                    <a:pt x="1540" y="336"/>
                    <a:pt x="1253" y="228"/>
                  </a:cubicBezTo>
                  <a:cubicBezTo>
                    <a:pt x="858" y="80"/>
                    <a:pt x="445" y="0"/>
                    <a:pt x="20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25;p37">
              <a:extLst>
                <a:ext uri="{FF2B5EF4-FFF2-40B4-BE49-F238E27FC236}">
                  <a16:creationId xmlns:a16="http://schemas.microsoft.com/office/drawing/2014/main" id="{33127AE4-3BB5-4546-AA92-1E2C63E2ABBB}"/>
                </a:ext>
              </a:extLst>
            </p:cNvPr>
            <p:cNvSpPr/>
            <p:nvPr/>
          </p:nvSpPr>
          <p:spPr>
            <a:xfrm>
              <a:off x="2880000" y="2867150"/>
              <a:ext cx="56300" cy="73975"/>
            </a:xfrm>
            <a:custGeom>
              <a:avLst/>
              <a:gdLst/>
              <a:ahLst/>
              <a:cxnLst/>
              <a:rect l="l" t="t" r="r" b="b"/>
              <a:pathLst>
                <a:path w="2252" h="2959" extrusionOk="0">
                  <a:moveTo>
                    <a:pt x="109" y="1"/>
                  </a:moveTo>
                  <a:cubicBezTo>
                    <a:pt x="69" y="1"/>
                    <a:pt x="44" y="8"/>
                    <a:pt x="36" y="22"/>
                  </a:cubicBezTo>
                  <a:cubicBezTo>
                    <a:pt x="1" y="129"/>
                    <a:pt x="358" y="416"/>
                    <a:pt x="645" y="738"/>
                  </a:cubicBezTo>
                  <a:cubicBezTo>
                    <a:pt x="788" y="953"/>
                    <a:pt x="931" y="1096"/>
                    <a:pt x="1003" y="1239"/>
                  </a:cubicBezTo>
                  <a:lnTo>
                    <a:pt x="1146" y="1454"/>
                  </a:lnTo>
                  <a:lnTo>
                    <a:pt x="1289" y="1669"/>
                  </a:lnTo>
                  <a:cubicBezTo>
                    <a:pt x="1432" y="1812"/>
                    <a:pt x="1540" y="1991"/>
                    <a:pt x="1647" y="2170"/>
                  </a:cubicBezTo>
                  <a:cubicBezTo>
                    <a:pt x="1826" y="2528"/>
                    <a:pt x="1933" y="2957"/>
                    <a:pt x="2041" y="2957"/>
                  </a:cubicBezTo>
                  <a:cubicBezTo>
                    <a:pt x="2046" y="2958"/>
                    <a:pt x="2050" y="2959"/>
                    <a:pt x="2055" y="2959"/>
                  </a:cubicBezTo>
                  <a:cubicBezTo>
                    <a:pt x="2189" y="2959"/>
                    <a:pt x="2252" y="2474"/>
                    <a:pt x="2148" y="1955"/>
                  </a:cubicBezTo>
                  <a:cubicBezTo>
                    <a:pt x="2077" y="1740"/>
                    <a:pt x="2005" y="1525"/>
                    <a:pt x="1898" y="1311"/>
                  </a:cubicBezTo>
                  <a:cubicBezTo>
                    <a:pt x="1826" y="1132"/>
                    <a:pt x="1754" y="1024"/>
                    <a:pt x="1754" y="1024"/>
                  </a:cubicBezTo>
                  <a:lnTo>
                    <a:pt x="1540" y="774"/>
                  </a:lnTo>
                  <a:cubicBezTo>
                    <a:pt x="1361" y="631"/>
                    <a:pt x="1182" y="487"/>
                    <a:pt x="1003" y="344"/>
                  </a:cubicBezTo>
                  <a:cubicBezTo>
                    <a:pt x="659" y="115"/>
                    <a:pt x="270" y="1"/>
                    <a:pt x="109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26;p37">
              <a:extLst>
                <a:ext uri="{FF2B5EF4-FFF2-40B4-BE49-F238E27FC236}">
                  <a16:creationId xmlns:a16="http://schemas.microsoft.com/office/drawing/2014/main" id="{59AE7367-B5EC-4A60-9185-73CBCF86AB87}"/>
                </a:ext>
              </a:extLst>
            </p:cNvPr>
            <p:cNvSpPr/>
            <p:nvPr/>
          </p:nvSpPr>
          <p:spPr>
            <a:xfrm>
              <a:off x="2789625" y="2727150"/>
              <a:ext cx="80550" cy="65175"/>
            </a:xfrm>
            <a:custGeom>
              <a:avLst/>
              <a:gdLst/>
              <a:ahLst/>
              <a:cxnLst/>
              <a:rect l="l" t="t" r="r" b="b"/>
              <a:pathLst>
                <a:path w="3222" h="2607" extrusionOk="0">
                  <a:moveTo>
                    <a:pt x="3105" y="0"/>
                  </a:moveTo>
                  <a:cubicBezTo>
                    <a:pt x="3020" y="0"/>
                    <a:pt x="2742" y="410"/>
                    <a:pt x="2399" y="754"/>
                  </a:cubicBezTo>
                  <a:cubicBezTo>
                    <a:pt x="2255" y="897"/>
                    <a:pt x="2076" y="1040"/>
                    <a:pt x="1897" y="1183"/>
                  </a:cubicBezTo>
                  <a:lnTo>
                    <a:pt x="1647" y="1362"/>
                  </a:lnTo>
                  <a:cubicBezTo>
                    <a:pt x="1432" y="1577"/>
                    <a:pt x="1182" y="1792"/>
                    <a:pt x="895" y="1971"/>
                  </a:cubicBezTo>
                  <a:cubicBezTo>
                    <a:pt x="501" y="2257"/>
                    <a:pt x="0" y="2472"/>
                    <a:pt x="36" y="2544"/>
                  </a:cubicBezTo>
                  <a:cubicBezTo>
                    <a:pt x="36" y="2586"/>
                    <a:pt x="125" y="2606"/>
                    <a:pt x="266" y="2606"/>
                  </a:cubicBezTo>
                  <a:cubicBezTo>
                    <a:pt x="482" y="2606"/>
                    <a:pt x="821" y="2559"/>
                    <a:pt x="1146" y="2472"/>
                  </a:cubicBezTo>
                  <a:cubicBezTo>
                    <a:pt x="1504" y="2329"/>
                    <a:pt x="1826" y="2150"/>
                    <a:pt x="2148" y="1935"/>
                  </a:cubicBezTo>
                  <a:lnTo>
                    <a:pt x="2363" y="1685"/>
                  </a:lnTo>
                  <a:cubicBezTo>
                    <a:pt x="2542" y="1506"/>
                    <a:pt x="2685" y="1291"/>
                    <a:pt x="2828" y="1076"/>
                  </a:cubicBezTo>
                  <a:cubicBezTo>
                    <a:pt x="3114" y="575"/>
                    <a:pt x="3222" y="38"/>
                    <a:pt x="3114" y="2"/>
                  </a:cubicBezTo>
                  <a:cubicBezTo>
                    <a:pt x="3112" y="1"/>
                    <a:pt x="3108" y="0"/>
                    <a:pt x="310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27;p37">
              <a:extLst>
                <a:ext uri="{FF2B5EF4-FFF2-40B4-BE49-F238E27FC236}">
                  <a16:creationId xmlns:a16="http://schemas.microsoft.com/office/drawing/2014/main" id="{EE98DC08-7597-4D34-A8BE-7EADFEAF161C}"/>
                </a:ext>
              </a:extLst>
            </p:cNvPr>
            <p:cNvSpPr/>
            <p:nvPr/>
          </p:nvSpPr>
          <p:spPr>
            <a:xfrm>
              <a:off x="2473725" y="2652900"/>
              <a:ext cx="71625" cy="221975"/>
            </a:xfrm>
            <a:custGeom>
              <a:avLst/>
              <a:gdLst/>
              <a:ahLst/>
              <a:cxnLst/>
              <a:rect l="l" t="t" r="r" b="b"/>
              <a:pathLst>
                <a:path w="2865" h="8879" extrusionOk="0">
                  <a:moveTo>
                    <a:pt x="2753" y="0"/>
                  </a:moveTo>
                  <a:cubicBezTo>
                    <a:pt x="2660" y="0"/>
                    <a:pt x="1887" y="1058"/>
                    <a:pt x="1254" y="2185"/>
                  </a:cubicBezTo>
                  <a:cubicBezTo>
                    <a:pt x="967" y="2722"/>
                    <a:pt x="681" y="3294"/>
                    <a:pt x="466" y="3867"/>
                  </a:cubicBezTo>
                  <a:cubicBezTo>
                    <a:pt x="359" y="4118"/>
                    <a:pt x="287" y="4368"/>
                    <a:pt x="215" y="4655"/>
                  </a:cubicBezTo>
                  <a:lnTo>
                    <a:pt x="144" y="4869"/>
                  </a:lnTo>
                  <a:cubicBezTo>
                    <a:pt x="108" y="5084"/>
                    <a:pt x="108" y="5299"/>
                    <a:pt x="72" y="5514"/>
                  </a:cubicBezTo>
                  <a:cubicBezTo>
                    <a:pt x="1" y="6158"/>
                    <a:pt x="108" y="6802"/>
                    <a:pt x="394" y="7411"/>
                  </a:cubicBezTo>
                  <a:cubicBezTo>
                    <a:pt x="681" y="7984"/>
                    <a:pt x="1182" y="8449"/>
                    <a:pt x="1790" y="8699"/>
                  </a:cubicBezTo>
                  <a:cubicBezTo>
                    <a:pt x="2041" y="8807"/>
                    <a:pt x="2327" y="8878"/>
                    <a:pt x="2614" y="8878"/>
                  </a:cubicBezTo>
                  <a:cubicBezTo>
                    <a:pt x="2614" y="8807"/>
                    <a:pt x="2327" y="8664"/>
                    <a:pt x="1934" y="8413"/>
                  </a:cubicBezTo>
                  <a:cubicBezTo>
                    <a:pt x="1468" y="8127"/>
                    <a:pt x="1075" y="7697"/>
                    <a:pt x="896" y="7196"/>
                  </a:cubicBezTo>
                  <a:cubicBezTo>
                    <a:pt x="717" y="6659"/>
                    <a:pt x="681" y="6122"/>
                    <a:pt x="752" y="5549"/>
                  </a:cubicBezTo>
                  <a:cubicBezTo>
                    <a:pt x="788" y="5335"/>
                    <a:pt x="860" y="5156"/>
                    <a:pt x="896" y="5013"/>
                  </a:cubicBezTo>
                  <a:lnTo>
                    <a:pt x="931" y="4834"/>
                  </a:lnTo>
                  <a:cubicBezTo>
                    <a:pt x="931" y="4834"/>
                    <a:pt x="1003" y="4511"/>
                    <a:pt x="1146" y="4046"/>
                  </a:cubicBezTo>
                  <a:cubicBezTo>
                    <a:pt x="1289" y="3509"/>
                    <a:pt x="1504" y="2936"/>
                    <a:pt x="1755" y="2400"/>
                  </a:cubicBezTo>
                  <a:cubicBezTo>
                    <a:pt x="2256" y="1254"/>
                    <a:pt x="2864" y="73"/>
                    <a:pt x="2757" y="1"/>
                  </a:cubicBezTo>
                  <a:cubicBezTo>
                    <a:pt x="2756" y="1"/>
                    <a:pt x="2754" y="0"/>
                    <a:pt x="2753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8;p37">
              <a:extLst>
                <a:ext uri="{FF2B5EF4-FFF2-40B4-BE49-F238E27FC236}">
                  <a16:creationId xmlns:a16="http://schemas.microsoft.com/office/drawing/2014/main" id="{6864FBFE-369A-4CB3-89C4-9BCD72378DAC}"/>
                </a:ext>
              </a:extLst>
            </p:cNvPr>
            <p:cNvSpPr/>
            <p:nvPr/>
          </p:nvSpPr>
          <p:spPr>
            <a:xfrm>
              <a:off x="2264325" y="2439050"/>
              <a:ext cx="252375" cy="455500"/>
            </a:xfrm>
            <a:custGeom>
              <a:avLst/>
              <a:gdLst/>
              <a:ahLst/>
              <a:cxnLst/>
              <a:rect l="l" t="t" r="r" b="b"/>
              <a:pathLst>
                <a:path w="10095" h="18220" extrusionOk="0">
                  <a:moveTo>
                    <a:pt x="9952" y="0"/>
                  </a:moveTo>
                  <a:cubicBezTo>
                    <a:pt x="9844" y="0"/>
                    <a:pt x="9808" y="2828"/>
                    <a:pt x="9379" y="5584"/>
                  </a:cubicBezTo>
                  <a:cubicBezTo>
                    <a:pt x="9164" y="6837"/>
                    <a:pt x="8878" y="8054"/>
                    <a:pt x="8484" y="9271"/>
                  </a:cubicBezTo>
                  <a:cubicBezTo>
                    <a:pt x="8341" y="9772"/>
                    <a:pt x="8126" y="10166"/>
                    <a:pt x="8019" y="10452"/>
                  </a:cubicBezTo>
                  <a:cubicBezTo>
                    <a:pt x="7911" y="10703"/>
                    <a:pt x="7840" y="10882"/>
                    <a:pt x="7840" y="10882"/>
                  </a:cubicBezTo>
                  <a:lnTo>
                    <a:pt x="7661" y="11347"/>
                  </a:lnTo>
                  <a:cubicBezTo>
                    <a:pt x="7482" y="11705"/>
                    <a:pt x="7303" y="12099"/>
                    <a:pt x="7088" y="12457"/>
                  </a:cubicBezTo>
                  <a:lnTo>
                    <a:pt x="6659" y="13173"/>
                  </a:lnTo>
                  <a:cubicBezTo>
                    <a:pt x="6480" y="13388"/>
                    <a:pt x="6301" y="13638"/>
                    <a:pt x="6122" y="13925"/>
                  </a:cubicBezTo>
                  <a:cubicBezTo>
                    <a:pt x="5943" y="14175"/>
                    <a:pt x="5728" y="14426"/>
                    <a:pt x="5477" y="14676"/>
                  </a:cubicBezTo>
                  <a:cubicBezTo>
                    <a:pt x="5263" y="14927"/>
                    <a:pt x="5012" y="15177"/>
                    <a:pt x="4761" y="15392"/>
                  </a:cubicBezTo>
                  <a:lnTo>
                    <a:pt x="3974" y="16072"/>
                  </a:lnTo>
                  <a:lnTo>
                    <a:pt x="3115" y="16573"/>
                  </a:lnTo>
                  <a:cubicBezTo>
                    <a:pt x="3007" y="16681"/>
                    <a:pt x="2864" y="16788"/>
                    <a:pt x="2721" y="16860"/>
                  </a:cubicBezTo>
                  <a:lnTo>
                    <a:pt x="2327" y="17074"/>
                  </a:lnTo>
                  <a:lnTo>
                    <a:pt x="1576" y="17468"/>
                  </a:lnTo>
                  <a:cubicBezTo>
                    <a:pt x="1039" y="17683"/>
                    <a:pt x="502" y="17934"/>
                    <a:pt x="1" y="18220"/>
                  </a:cubicBezTo>
                  <a:cubicBezTo>
                    <a:pt x="573" y="18112"/>
                    <a:pt x="1146" y="17969"/>
                    <a:pt x="1719" y="17755"/>
                  </a:cubicBezTo>
                  <a:lnTo>
                    <a:pt x="2506" y="17397"/>
                  </a:lnTo>
                  <a:lnTo>
                    <a:pt x="2936" y="17182"/>
                  </a:lnTo>
                  <a:cubicBezTo>
                    <a:pt x="3079" y="17110"/>
                    <a:pt x="3222" y="17039"/>
                    <a:pt x="3401" y="16931"/>
                  </a:cubicBezTo>
                  <a:lnTo>
                    <a:pt x="4296" y="16394"/>
                  </a:lnTo>
                  <a:lnTo>
                    <a:pt x="5119" y="15750"/>
                  </a:lnTo>
                  <a:cubicBezTo>
                    <a:pt x="5406" y="15535"/>
                    <a:pt x="5656" y="15285"/>
                    <a:pt x="5907" y="15034"/>
                  </a:cubicBezTo>
                  <a:cubicBezTo>
                    <a:pt x="6157" y="14784"/>
                    <a:pt x="6408" y="14533"/>
                    <a:pt x="6623" y="14247"/>
                  </a:cubicBezTo>
                  <a:lnTo>
                    <a:pt x="7231" y="13495"/>
                  </a:lnTo>
                  <a:lnTo>
                    <a:pt x="7697" y="12743"/>
                  </a:lnTo>
                  <a:cubicBezTo>
                    <a:pt x="7947" y="12385"/>
                    <a:pt x="8162" y="11992"/>
                    <a:pt x="8341" y="11598"/>
                  </a:cubicBezTo>
                  <a:cubicBezTo>
                    <a:pt x="8484" y="11347"/>
                    <a:pt x="8556" y="11168"/>
                    <a:pt x="8556" y="11168"/>
                  </a:cubicBezTo>
                  <a:lnTo>
                    <a:pt x="8735" y="10703"/>
                  </a:lnTo>
                  <a:cubicBezTo>
                    <a:pt x="8842" y="10417"/>
                    <a:pt x="9021" y="10023"/>
                    <a:pt x="9128" y="9486"/>
                  </a:cubicBezTo>
                  <a:cubicBezTo>
                    <a:pt x="9522" y="8233"/>
                    <a:pt x="9773" y="6945"/>
                    <a:pt x="9880" y="5656"/>
                  </a:cubicBezTo>
                  <a:cubicBezTo>
                    <a:pt x="10023" y="4367"/>
                    <a:pt x="10095" y="3043"/>
                    <a:pt x="10059" y="1754"/>
                  </a:cubicBezTo>
                  <a:cubicBezTo>
                    <a:pt x="10095" y="1182"/>
                    <a:pt x="10059" y="573"/>
                    <a:pt x="9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9;p37">
              <a:extLst>
                <a:ext uri="{FF2B5EF4-FFF2-40B4-BE49-F238E27FC236}">
                  <a16:creationId xmlns:a16="http://schemas.microsoft.com/office/drawing/2014/main" id="{C55CFC5C-29E4-4E6D-8C76-2ADAF8A02173}"/>
                </a:ext>
              </a:extLst>
            </p:cNvPr>
            <p:cNvSpPr/>
            <p:nvPr/>
          </p:nvSpPr>
          <p:spPr>
            <a:xfrm>
              <a:off x="2344875" y="2856575"/>
              <a:ext cx="251475" cy="95250"/>
            </a:xfrm>
            <a:custGeom>
              <a:avLst/>
              <a:gdLst/>
              <a:ahLst/>
              <a:cxnLst/>
              <a:rect l="l" t="t" r="r" b="b"/>
              <a:pathLst>
                <a:path w="10059" h="3810" extrusionOk="0">
                  <a:moveTo>
                    <a:pt x="393" y="1"/>
                  </a:moveTo>
                  <a:cubicBezTo>
                    <a:pt x="147" y="1"/>
                    <a:pt x="0" y="17"/>
                    <a:pt x="0" y="51"/>
                  </a:cubicBezTo>
                  <a:cubicBezTo>
                    <a:pt x="0" y="159"/>
                    <a:pt x="1360" y="409"/>
                    <a:pt x="2756" y="767"/>
                  </a:cubicBezTo>
                  <a:cubicBezTo>
                    <a:pt x="4117" y="1089"/>
                    <a:pt x="5477" y="1447"/>
                    <a:pt x="5477" y="1447"/>
                  </a:cubicBezTo>
                  <a:cubicBezTo>
                    <a:pt x="5477" y="1447"/>
                    <a:pt x="5799" y="1519"/>
                    <a:pt x="6300" y="1662"/>
                  </a:cubicBezTo>
                  <a:cubicBezTo>
                    <a:pt x="6837" y="1769"/>
                    <a:pt x="7481" y="1948"/>
                    <a:pt x="8161" y="2163"/>
                  </a:cubicBezTo>
                  <a:cubicBezTo>
                    <a:pt x="8806" y="2414"/>
                    <a:pt x="9450" y="2700"/>
                    <a:pt x="9701" y="3058"/>
                  </a:cubicBezTo>
                  <a:cubicBezTo>
                    <a:pt x="9808" y="3237"/>
                    <a:pt x="9808" y="3416"/>
                    <a:pt x="9736" y="3559"/>
                  </a:cubicBezTo>
                  <a:cubicBezTo>
                    <a:pt x="9665" y="3702"/>
                    <a:pt x="9629" y="3774"/>
                    <a:pt x="9665" y="3810"/>
                  </a:cubicBezTo>
                  <a:cubicBezTo>
                    <a:pt x="9665" y="3810"/>
                    <a:pt x="9736" y="3774"/>
                    <a:pt x="9880" y="3667"/>
                  </a:cubicBezTo>
                  <a:lnTo>
                    <a:pt x="9951" y="3523"/>
                  </a:lnTo>
                  <a:cubicBezTo>
                    <a:pt x="9987" y="3488"/>
                    <a:pt x="9987" y="3416"/>
                    <a:pt x="9987" y="3380"/>
                  </a:cubicBezTo>
                  <a:cubicBezTo>
                    <a:pt x="10059" y="3237"/>
                    <a:pt x="10023" y="3058"/>
                    <a:pt x="9951" y="2915"/>
                  </a:cubicBezTo>
                  <a:cubicBezTo>
                    <a:pt x="9701" y="2342"/>
                    <a:pt x="8985" y="1984"/>
                    <a:pt x="8340" y="1662"/>
                  </a:cubicBezTo>
                  <a:cubicBezTo>
                    <a:pt x="7768" y="1376"/>
                    <a:pt x="7123" y="1161"/>
                    <a:pt x="6515" y="946"/>
                  </a:cubicBezTo>
                  <a:cubicBezTo>
                    <a:pt x="5978" y="803"/>
                    <a:pt x="5656" y="696"/>
                    <a:pt x="5656" y="696"/>
                  </a:cubicBezTo>
                  <a:cubicBezTo>
                    <a:pt x="5656" y="696"/>
                    <a:pt x="4260" y="409"/>
                    <a:pt x="2828" y="194"/>
                  </a:cubicBezTo>
                  <a:cubicBezTo>
                    <a:pt x="1880" y="73"/>
                    <a:pt x="914" y="1"/>
                    <a:pt x="39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30;p37">
              <a:extLst>
                <a:ext uri="{FF2B5EF4-FFF2-40B4-BE49-F238E27FC236}">
                  <a16:creationId xmlns:a16="http://schemas.microsoft.com/office/drawing/2014/main" id="{4E7F30EF-CBD2-4AEA-ACA8-083E4521B87E}"/>
                </a:ext>
              </a:extLst>
            </p:cNvPr>
            <p:cNvSpPr/>
            <p:nvPr/>
          </p:nvSpPr>
          <p:spPr>
            <a:xfrm>
              <a:off x="2425400" y="2900400"/>
              <a:ext cx="131575" cy="78275"/>
            </a:xfrm>
            <a:custGeom>
              <a:avLst/>
              <a:gdLst/>
              <a:ahLst/>
              <a:cxnLst/>
              <a:rect l="l" t="t" r="r" b="b"/>
              <a:pathLst>
                <a:path w="5263" h="3131" extrusionOk="0">
                  <a:moveTo>
                    <a:pt x="242" y="1"/>
                  </a:moveTo>
                  <a:cubicBezTo>
                    <a:pt x="92" y="1"/>
                    <a:pt x="1" y="16"/>
                    <a:pt x="1" y="52"/>
                  </a:cubicBezTo>
                  <a:cubicBezTo>
                    <a:pt x="1" y="160"/>
                    <a:pt x="717" y="374"/>
                    <a:pt x="1468" y="661"/>
                  </a:cubicBezTo>
                  <a:cubicBezTo>
                    <a:pt x="1934" y="840"/>
                    <a:pt x="2399" y="1054"/>
                    <a:pt x="2829" y="1305"/>
                  </a:cubicBezTo>
                  <a:cubicBezTo>
                    <a:pt x="2829" y="1305"/>
                    <a:pt x="3008" y="1377"/>
                    <a:pt x="3258" y="1520"/>
                  </a:cubicBezTo>
                  <a:cubicBezTo>
                    <a:pt x="3544" y="1663"/>
                    <a:pt x="3831" y="1842"/>
                    <a:pt x="4117" y="2057"/>
                  </a:cubicBezTo>
                  <a:cubicBezTo>
                    <a:pt x="4368" y="2271"/>
                    <a:pt x="4618" y="2522"/>
                    <a:pt x="4869" y="2773"/>
                  </a:cubicBezTo>
                  <a:cubicBezTo>
                    <a:pt x="5048" y="2987"/>
                    <a:pt x="5155" y="3131"/>
                    <a:pt x="5227" y="3131"/>
                  </a:cubicBezTo>
                  <a:cubicBezTo>
                    <a:pt x="5263" y="3095"/>
                    <a:pt x="5227" y="2916"/>
                    <a:pt x="5119" y="2629"/>
                  </a:cubicBezTo>
                  <a:cubicBezTo>
                    <a:pt x="4940" y="2271"/>
                    <a:pt x="4726" y="1949"/>
                    <a:pt x="4475" y="1663"/>
                  </a:cubicBezTo>
                  <a:cubicBezTo>
                    <a:pt x="4225" y="1377"/>
                    <a:pt x="3938" y="1126"/>
                    <a:pt x="3616" y="911"/>
                  </a:cubicBezTo>
                  <a:cubicBezTo>
                    <a:pt x="3330" y="732"/>
                    <a:pt x="3151" y="625"/>
                    <a:pt x="3151" y="625"/>
                  </a:cubicBezTo>
                  <a:cubicBezTo>
                    <a:pt x="3151" y="625"/>
                    <a:pt x="2972" y="553"/>
                    <a:pt x="2685" y="446"/>
                  </a:cubicBezTo>
                  <a:cubicBezTo>
                    <a:pt x="2327" y="339"/>
                    <a:pt x="1969" y="231"/>
                    <a:pt x="1576" y="160"/>
                  </a:cubicBezTo>
                  <a:cubicBezTo>
                    <a:pt x="1075" y="64"/>
                    <a:pt x="542" y="1"/>
                    <a:pt x="24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31;p37">
              <a:extLst>
                <a:ext uri="{FF2B5EF4-FFF2-40B4-BE49-F238E27FC236}">
                  <a16:creationId xmlns:a16="http://schemas.microsoft.com/office/drawing/2014/main" id="{D60EE305-E1C7-41C9-9A7D-4001CF83A159}"/>
                </a:ext>
              </a:extLst>
            </p:cNvPr>
            <p:cNvSpPr/>
            <p:nvPr/>
          </p:nvSpPr>
          <p:spPr>
            <a:xfrm>
              <a:off x="2341300" y="2942125"/>
              <a:ext cx="112775" cy="50200"/>
            </a:xfrm>
            <a:custGeom>
              <a:avLst/>
              <a:gdLst/>
              <a:ahLst/>
              <a:cxnLst/>
              <a:rect l="l" t="t" r="r" b="b"/>
              <a:pathLst>
                <a:path w="4511" h="2008" extrusionOk="0">
                  <a:moveTo>
                    <a:pt x="763" y="1"/>
                  </a:moveTo>
                  <a:cubicBezTo>
                    <a:pt x="335" y="1"/>
                    <a:pt x="0" y="60"/>
                    <a:pt x="0" y="137"/>
                  </a:cubicBezTo>
                  <a:cubicBezTo>
                    <a:pt x="0" y="245"/>
                    <a:pt x="609" y="388"/>
                    <a:pt x="1181" y="567"/>
                  </a:cubicBezTo>
                  <a:cubicBezTo>
                    <a:pt x="1754" y="710"/>
                    <a:pt x="2291" y="960"/>
                    <a:pt x="2291" y="960"/>
                  </a:cubicBezTo>
                  <a:lnTo>
                    <a:pt x="2649" y="1104"/>
                  </a:lnTo>
                  <a:cubicBezTo>
                    <a:pt x="2899" y="1175"/>
                    <a:pt x="3114" y="1283"/>
                    <a:pt x="3365" y="1390"/>
                  </a:cubicBezTo>
                  <a:cubicBezTo>
                    <a:pt x="3825" y="1653"/>
                    <a:pt x="4256" y="2007"/>
                    <a:pt x="4406" y="2007"/>
                  </a:cubicBezTo>
                  <a:cubicBezTo>
                    <a:pt x="4419" y="2007"/>
                    <a:pt x="4430" y="2004"/>
                    <a:pt x="4439" y="1998"/>
                  </a:cubicBezTo>
                  <a:cubicBezTo>
                    <a:pt x="4510" y="1927"/>
                    <a:pt x="4188" y="1390"/>
                    <a:pt x="3651" y="960"/>
                  </a:cubicBezTo>
                  <a:cubicBezTo>
                    <a:pt x="3436" y="746"/>
                    <a:pt x="3186" y="602"/>
                    <a:pt x="2899" y="459"/>
                  </a:cubicBezTo>
                  <a:lnTo>
                    <a:pt x="2542" y="245"/>
                  </a:lnTo>
                  <a:cubicBezTo>
                    <a:pt x="2148" y="137"/>
                    <a:pt x="1718" y="66"/>
                    <a:pt x="1289" y="30"/>
                  </a:cubicBezTo>
                  <a:cubicBezTo>
                    <a:pt x="1109" y="10"/>
                    <a:pt x="929" y="1"/>
                    <a:pt x="76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32;p37">
              <a:extLst>
                <a:ext uri="{FF2B5EF4-FFF2-40B4-BE49-F238E27FC236}">
                  <a16:creationId xmlns:a16="http://schemas.microsoft.com/office/drawing/2014/main" id="{378E456A-72A9-4A89-B409-DFCBE6E153F4}"/>
                </a:ext>
              </a:extLst>
            </p:cNvPr>
            <p:cNvSpPr/>
            <p:nvPr/>
          </p:nvSpPr>
          <p:spPr>
            <a:xfrm>
              <a:off x="1773950" y="2840850"/>
              <a:ext cx="396450" cy="137825"/>
            </a:xfrm>
            <a:custGeom>
              <a:avLst/>
              <a:gdLst/>
              <a:ahLst/>
              <a:cxnLst/>
              <a:rect l="l" t="t" r="r" b="b"/>
              <a:pathLst>
                <a:path w="15858" h="5513" extrusionOk="0">
                  <a:moveTo>
                    <a:pt x="36" y="0"/>
                  </a:moveTo>
                  <a:cubicBezTo>
                    <a:pt x="0" y="501"/>
                    <a:pt x="72" y="1002"/>
                    <a:pt x="287" y="1432"/>
                  </a:cubicBezTo>
                  <a:cubicBezTo>
                    <a:pt x="430" y="1933"/>
                    <a:pt x="680" y="2363"/>
                    <a:pt x="967" y="2792"/>
                  </a:cubicBezTo>
                  <a:cubicBezTo>
                    <a:pt x="1325" y="3257"/>
                    <a:pt x="1754" y="3651"/>
                    <a:pt x="2219" y="4009"/>
                  </a:cubicBezTo>
                  <a:cubicBezTo>
                    <a:pt x="3150" y="4582"/>
                    <a:pt x="4152" y="5011"/>
                    <a:pt x="5226" y="5226"/>
                  </a:cubicBezTo>
                  <a:cubicBezTo>
                    <a:pt x="5692" y="5334"/>
                    <a:pt x="6049" y="5369"/>
                    <a:pt x="6300" y="5405"/>
                  </a:cubicBezTo>
                  <a:cubicBezTo>
                    <a:pt x="6551" y="5441"/>
                    <a:pt x="6694" y="5441"/>
                    <a:pt x="6694" y="5441"/>
                  </a:cubicBezTo>
                  <a:cubicBezTo>
                    <a:pt x="6694" y="5441"/>
                    <a:pt x="7267" y="5513"/>
                    <a:pt x="8161" y="5513"/>
                  </a:cubicBezTo>
                  <a:cubicBezTo>
                    <a:pt x="9199" y="5513"/>
                    <a:pt x="10273" y="5441"/>
                    <a:pt x="11311" y="5334"/>
                  </a:cubicBezTo>
                  <a:cubicBezTo>
                    <a:pt x="12457" y="5226"/>
                    <a:pt x="13602" y="5083"/>
                    <a:pt x="14461" y="4940"/>
                  </a:cubicBezTo>
                  <a:cubicBezTo>
                    <a:pt x="14927" y="4904"/>
                    <a:pt x="15392" y="4832"/>
                    <a:pt x="15857" y="4689"/>
                  </a:cubicBezTo>
                  <a:cubicBezTo>
                    <a:pt x="15585" y="4647"/>
                    <a:pt x="15300" y="4630"/>
                    <a:pt x="15017" y="4630"/>
                  </a:cubicBezTo>
                  <a:cubicBezTo>
                    <a:pt x="14817" y="4630"/>
                    <a:pt x="14618" y="4639"/>
                    <a:pt x="14425" y="4653"/>
                  </a:cubicBezTo>
                  <a:lnTo>
                    <a:pt x="11276" y="4797"/>
                  </a:lnTo>
                  <a:cubicBezTo>
                    <a:pt x="10721" y="4832"/>
                    <a:pt x="10157" y="4850"/>
                    <a:pt x="9624" y="4850"/>
                  </a:cubicBezTo>
                  <a:cubicBezTo>
                    <a:pt x="9092" y="4850"/>
                    <a:pt x="8591" y="4832"/>
                    <a:pt x="8161" y="4797"/>
                  </a:cubicBezTo>
                  <a:cubicBezTo>
                    <a:pt x="7302" y="4761"/>
                    <a:pt x="6765" y="4689"/>
                    <a:pt x="6765" y="4689"/>
                  </a:cubicBezTo>
                  <a:cubicBezTo>
                    <a:pt x="6765" y="4689"/>
                    <a:pt x="6622" y="4689"/>
                    <a:pt x="6372" y="4653"/>
                  </a:cubicBezTo>
                  <a:cubicBezTo>
                    <a:pt x="6121" y="4618"/>
                    <a:pt x="5763" y="4618"/>
                    <a:pt x="5369" y="4546"/>
                  </a:cubicBezTo>
                  <a:cubicBezTo>
                    <a:pt x="4367" y="4367"/>
                    <a:pt x="3401" y="4045"/>
                    <a:pt x="2506" y="3544"/>
                  </a:cubicBezTo>
                  <a:cubicBezTo>
                    <a:pt x="2076" y="3257"/>
                    <a:pt x="1647" y="2900"/>
                    <a:pt x="1289" y="2506"/>
                  </a:cubicBezTo>
                  <a:cubicBezTo>
                    <a:pt x="1002" y="2148"/>
                    <a:pt x="716" y="1754"/>
                    <a:pt x="537" y="1325"/>
                  </a:cubicBezTo>
                  <a:cubicBezTo>
                    <a:pt x="215" y="573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33;p37">
              <a:extLst>
                <a:ext uri="{FF2B5EF4-FFF2-40B4-BE49-F238E27FC236}">
                  <a16:creationId xmlns:a16="http://schemas.microsoft.com/office/drawing/2014/main" id="{E290D7CA-9F28-4C79-8746-605B5952C84F}"/>
                </a:ext>
              </a:extLst>
            </p:cNvPr>
            <p:cNvSpPr/>
            <p:nvPr/>
          </p:nvSpPr>
          <p:spPr>
            <a:xfrm>
              <a:off x="1968125" y="2890650"/>
              <a:ext cx="230000" cy="33450"/>
            </a:xfrm>
            <a:custGeom>
              <a:avLst/>
              <a:gdLst/>
              <a:ahLst/>
              <a:cxnLst/>
              <a:rect l="l" t="t" r="r" b="b"/>
              <a:pathLst>
                <a:path w="9200" h="1338" extrusionOk="0">
                  <a:moveTo>
                    <a:pt x="95" y="0"/>
                  </a:moveTo>
                  <a:cubicBezTo>
                    <a:pt x="61" y="0"/>
                    <a:pt x="41" y="4"/>
                    <a:pt x="36" y="13"/>
                  </a:cubicBezTo>
                  <a:cubicBezTo>
                    <a:pt x="1" y="120"/>
                    <a:pt x="1074" y="585"/>
                    <a:pt x="2220" y="908"/>
                  </a:cubicBezTo>
                  <a:cubicBezTo>
                    <a:pt x="2793" y="1015"/>
                    <a:pt x="3365" y="1158"/>
                    <a:pt x="3795" y="1230"/>
                  </a:cubicBezTo>
                  <a:lnTo>
                    <a:pt x="4547" y="1337"/>
                  </a:lnTo>
                  <a:lnTo>
                    <a:pt x="5262" y="1337"/>
                  </a:lnTo>
                  <a:cubicBezTo>
                    <a:pt x="5799" y="1337"/>
                    <a:pt x="6336" y="1301"/>
                    <a:pt x="6873" y="1265"/>
                  </a:cubicBezTo>
                  <a:cubicBezTo>
                    <a:pt x="8054" y="1122"/>
                    <a:pt x="9200" y="764"/>
                    <a:pt x="9164" y="693"/>
                  </a:cubicBezTo>
                  <a:cubicBezTo>
                    <a:pt x="9154" y="663"/>
                    <a:pt x="9062" y="653"/>
                    <a:pt x="8910" y="653"/>
                  </a:cubicBezTo>
                  <a:cubicBezTo>
                    <a:pt x="8506" y="653"/>
                    <a:pt x="7680" y="729"/>
                    <a:pt x="6873" y="729"/>
                  </a:cubicBezTo>
                  <a:cubicBezTo>
                    <a:pt x="6301" y="693"/>
                    <a:pt x="5728" y="729"/>
                    <a:pt x="5298" y="657"/>
                  </a:cubicBezTo>
                  <a:lnTo>
                    <a:pt x="4582" y="585"/>
                  </a:lnTo>
                  <a:lnTo>
                    <a:pt x="3902" y="514"/>
                  </a:lnTo>
                  <a:cubicBezTo>
                    <a:pt x="3437" y="514"/>
                    <a:pt x="2900" y="406"/>
                    <a:pt x="2327" y="371"/>
                  </a:cubicBezTo>
                  <a:cubicBezTo>
                    <a:pt x="1351" y="213"/>
                    <a:pt x="346" y="0"/>
                    <a:pt x="9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4;p37">
              <a:extLst>
                <a:ext uri="{FF2B5EF4-FFF2-40B4-BE49-F238E27FC236}">
                  <a16:creationId xmlns:a16="http://schemas.microsoft.com/office/drawing/2014/main" id="{D7A788CD-6934-4B68-B8F6-192E25BABE30}"/>
                </a:ext>
              </a:extLst>
            </p:cNvPr>
            <p:cNvSpPr/>
            <p:nvPr/>
          </p:nvSpPr>
          <p:spPr>
            <a:xfrm>
              <a:off x="3044650" y="2739675"/>
              <a:ext cx="482375" cy="181875"/>
            </a:xfrm>
            <a:custGeom>
              <a:avLst/>
              <a:gdLst/>
              <a:ahLst/>
              <a:cxnLst/>
              <a:rect l="l" t="t" r="r" b="b"/>
              <a:pathLst>
                <a:path w="19295" h="7275" extrusionOk="0">
                  <a:moveTo>
                    <a:pt x="19288" y="0"/>
                  </a:moveTo>
                  <a:cubicBezTo>
                    <a:pt x="19215" y="0"/>
                    <a:pt x="18682" y="409"/>
                    <a:pt x="17719" y="718"/>
                  </a:cubicBezTo>
                  <a:cubicBezTo>
                    <a:pt x="16538" y="1112"/>
                    <a:pt x="15285" y="1327"/>
                    <a:pt x="14032" y="1398"/>
                  </a:cubicBezTo>
                  <a:cubicBezTo>
                    <a:pt x="12672" y="1470"/>
                    <a:pt x="11276" y="1506"/>
                    <a:pt x="10238" y="1577"/>
                  </a:cubicBezTo>
                  <a:cubicBezTo>
                    <a:pt x="9701" y="1577"/>
                    <a:pt x="9272" y="1613"/>
                    <a:pt x="8949" y="1649"/>
                  </a:cubicBezTo>
                  <a:lnTo>
                    <a:pt x="8484" y="1721"/>
                  </a:lnTo>
                  <a:cubicBezTo>
                    <a:pt x="8484" y="1721"/>
                    <a:pt x="7804" y="1828"/>
                    <a:pt x="6766" y="2078"/>
                  </a:cubicBezTo>
                  <a:cubicBezTo>
                    <a:pt x="5513" y="2329"/>
                    <a:pt x="4260" y="2723"/>
                    <a:pt x="3043" y="3188"/>
                  </a:cubicBezTo>
                  <a:cubicBezTo>
                    <a:pt x="2399" y="3439"/>
                    <a:pt x="1791" y="3761"/>
                    <a:pt x="1182" y="4155"/>
                  </a:cubicBezTo>
                  <a:cubicBezTo>
                    <a:pt x="645" y="4477"/>
                    <a:pt x="251" y="5014"/>
                    <a:pt x="37" y="5622"/>
                  </a:cubicBezTo>
                  <a:cubicBezTo>
                    <a:pt x="37" y="5765"/>
                    <a:pt x="1" y="5873"/>
                    <a:pt x="1" y="6016"/>
                  </a:cubicBezTo>
                  <a:cubicBezTo>
                    <a:pt x="37" y="6159"/>
                    <a:pt x="37" y="6266"/>
                    <a:pt x="72" y="6374"/>
                  </a:cubicBezTo>
                  <a:cubicBezTo>
                    <a:pt x="108" y="6481"/>
                    <a:pt x="144" y="6589"/>
                    <a:pt x="180" y="6696"/>
                  </a:cubicBezTo>
                  <a:lnTo>
                    <a:pt x="323" y="6911"/>
                  </a:lnTo>
                  <a:cubicBezTo>
                    <a:pt x="516" y="7136"/>
                    <a:pt x="651" y="7274"/>
                    <a:pt x="702" y="7274"/>
                  </a:cubicBezTo>
                  <a:cubicBezTo>
                    <a:pt x="708" y="7274"/>
                    <a:pt x="713" y="7272"/>
                    <a:pt x="717" y="7269"/>
                  </a:cubicBezTo>
                  <a:cubicBezTo>
                    <a:pt x="717" y="7269"/>
                    <a:pt x="645" y="7090"/>
                    <a:pt x="502" y="6839"/>
                  </a:cubicBezTo>
                  <a:cubicBezTo>
                    <a:pt x="287" y="6481"/>
                    <a:pt x="251" y="6087"/>
                    <a:pt x="359" y="5694"/>
                  </a:cubicBezTo>
                  <a:cubicBezTo>
                    <a:pt x="574" y="5193"/>
                    <a:pt x="967" y="4763"/>
                    <a:pt x="1468" y="4513"/>
                  </a:cubicBezTo>
                  <a:cubicBezTo>
                    <a:pt x="2041" y="4155"/>
                    <a:pt x="2650" y="3868"/>
                    <a:pt x="3258" y="3689"/>
                  </a:cubicBezTo>
                  <a:cubicBezTo>
                    <a:pt x="4439" y="3260"/>
                    <a:pt x="5692" y="2973"/>
                    <a:pt x="6909" y="2759"/>
                  </a:cubicBezTo>
                  <a:cubicBezTo>
                    <a:pt x="7947" y="2580"/>
                    <a:pt x="8627" y="2472"/>
                    <a:pt x="8627" y="2472"/>
                  </a:cubicBezTo>
                  <a:lnTo>
                    <a:pt x="9057" y="2401"/>
                  </a:lnTo>
                  <a:cubicBezTo>
                    <a:pt x="9343" y="2365"/>
                    <a:pt x="9773" y="2293"/>
                    <a:pt x="10310" y="2257"/>
                  </a:cubicBezTo>
                  <a:cubicBezTo>
                    <a:pt x="11312" y="2150"/>
                    <a:pt x="12708" y="2078"/>
                    <a:pt x="14104" y="1935"/>
                  </a:cubicBezTo>
                  <a:cubicBezTo>
                    <a:pt x="15393" y="1792"/>
                    <a:pt x="16645" y="1470"/>
                    <a:pt x="17862" y="1005"/>
                  </a:cubicBezTo>
                  <a:cubicBezTo>
                    <a:pt x="18399" y="790"/>
                    <a:pt x="18900" y="468"/>
                    <a:pt x="19294" y="2"/>
                  </a:cubicBezTo>
                  <a:cubicBezTo>
                    <a:pt x="19293" y="1"/>
                    <a:pt x="19291" y="0"/>
                    <a:pt x="19288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5;p37">
              <a:extLst>
                <a:ext uri="{FF2B5EF4-FFF2-40B4-BE49-F238E27FC236}">
                  <a16:creationId xmlns:a16="http://schemas.microsoft.com/office/drawing/2014/main" id="{9FC88BB1-7F98-43CA-B141-D6D69C781BC3}"/>
                </a:ext>
              </a:extLst>
            </p:cNvPr>
            <p:cNvSpPr/>
            <p:nvPr/>
          </p:nvSpPr>
          <p:spPr>
            <a:xfrm>
              <a:off x="3114450" y="2880225"/>
              <a:ext cx="128900" cy="68025"/>
            </a:xfrm>
            <a:custGeom>
              <a:avLst/>
              <a:gdLst/>
              <a:ahLst/>
              <a:cxnLst/>
              <a:rect l="l" t="t" r="r" b="b"/>
              <a:pathLst>
                <a:path w="5156" h="2721" extrusionOk="0">
                  <a:moveTo>
                    <a:pt x="3509" y="0"/>
                  </a:moveTo>
                  <a:cubicBezTo>
                    <a:pt x="3151" y="0"/>
                    <a:pt x="2757" y="0"/>
                    <a:pt x="2399" y="72"/>
                  </a:cubicBezTo>
                  <a:cubicBezTo>
                    <a:pt x="2077" y="108"/>
                    <a:pt x="1862" y="143"/>
                    <a:pt x="1862" y="143"/>
                  </a:cubicBezTo>
                  <a:cubicBezTo>
                    <a:pt x="1683" y="179"/>
                    <a:pt x="1504" y="251"/>
                    <a:pt x="1361" y="322"/>
                  </a:cubicBezTo>
                  <a:cubicBezTo>
                    <a:pt x="967" y="465"/>
                    <a:pt x="609" y="716"/>
                    <a:pt x="359" y="1038"/>
                  </a:cubicBezTo>
                  <a:cubicBezTo>
                    <a:pt x="180" y="1217"/>
                    <a:pt x="108" y="1432"/>
                    <a:pt x="37" y="1647"/>
                  </a:cubicBezTo>
                  <a:cubicBezTo>
                    <a:pt x="1" y="1861"/>
                    <a:pt x="1" y="2040"/>
                    <a:pt x="37" y="2219"/>
                  </a:cubicBezTo>
                  <a:cubicBezTo>
                    <a:pt x="144" y="2577"/>
                    <a:pt x="287" y="2721"/>
                    <a:pt x="323" y="2721"/>
                  </a:cubicBezTo>
                  <a:cubicBezTo>
                    <a:pt x="395" y="2721"/>
                    <a:pt x="359" y="2506"/>
                    <a:pt x="359" y="2219"/>
                  </a:cubicBezTo>
                  <a:cubicBezTo>
                    <a:pt x="395" y="2076"/>
                    <a:pt x="430" y="1897"/>
                    <a:pt x="466" y="1790"/>
                  </a:cubicBezTo>
                  <a:cubicBezTo>
                    <a:pt x="538" y="1611"/>
                    <a:pt x="645" y="1504"/>
                    <a:pt x="752" y="1396"/>
                  </a:cubicBezTo>
                  <a:cubicBezTo>
                    <a:pt x="1003" y="1181"/>
                    <a:pt x="1289" y="1038"/>
                    <a:pt x="1612" y="967"/>
                  </a:cubicBezTo>
                  <a:cubicBezTo>
                    <a:pt x="1862" y="895"/>
                    <a:pt x="2041" y="859"/>
                    <a:pt x="2041" y="859"/>
                  </a:cubicBezTo>
                  <a:cubicBezTo>
                    <a:pt x="2041" y="859"/>
                    <a:pt x="2220" y="823"/>
                    <a:pt x="2506" y="752"/>
                  </a:cubicBezTo>
                  <a:cubicBezTo>
                    <a:pt x="2757" y="680"/>
                    <a:pt x="3151" y="609"/>
                    <a:pt x="3544" y="537"/>
                  </a:cubicBezTo>
                  <a:cubicBezTo>
                    <a:pt x="4332" y="394"/>
                    <a:pt x="5155" y="287"/>
                    <a:pt x="5119" y="179"/>
                  </a:cubicBezTo>
                  <a:cubicBezTo>
                    <a:pt x="5119" y="72"/>
                    <a:pt x="4332" y="0"/>
                    <a:pt x="3509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36;p37">
              <a:extLst>
                <a:ext uri="{FF2B5EF4-FFF2-40B4-BE49-F238E27FC236}">
                  <a16:creationId xmlns:a16="http://schemas.microsoft.com/office/drawing/2014/main" id="{4B6014A1-AC55-4D03-9B81-805852189850}"/>
                </a:ext>
              </a:extLst>
            </p:cNvPr>
            <p:cNvSpPr/>
            <p:nvPr/>
          </p:nvSpPr>
          <p:spPr>
            <a:xfrm>
              <a:off x="3073300" y="2855825"/>
              <a:ext cx="110075" cy="75450"/>
            </a:xfrm>
            <a:custGeom>
              <a:avLst/>
              <a:gdLst/>
              <a:ahLst/>
              <a:cxnLst/>
              <a:rect l="l" t="t" r="r" b="b"/>
              <a:pathLst>
                <a:path w="4403" h="3018" extrusionOk="0">
                  <a:moveTo>
                    <a:pt x="3951" y="1"/>
                  </a:moveTo>
                  <a:cubicBezTo>
                    <a:pt x="3678" y="1"/>
                    <a:pt x="3311" y="28"/>
                    <a:pt x="2935" y="81"/>
                  </a:cubicBezTo>
                  <a:cubicBezTo>
                    <a:pt x="2613" y="117"/>
                    <a:pt x="2291" y="189"/>
                    <a:pt x="1969" y="296"/>
                  </a:cubicBezTo>
                  <a:cubicBezTo>
                    <a:pt x="1790" y="368"/>
                    <a:pt x="1647" y="403"/>
                    <a:pt x="1504" y="475"/>
                  </a:cubicBezTo>
                  <a:lnTo>
                    <a:pt x="1396" y="547"/>
                  </a:lnTo>
                  <a:cubicBezTo>
                    <a:pt x="1289" y="618"/>
                    <a:pt x="1217" y="690"/>
                    <a:pt x="1110" y="797"/>
                  </a:cubicBezTo>
                  <a:cubicBezTo>
                    <a:pt x="824" y="1012"/>
                    <a:pt x="609" y="1298"/>
                    <a:pt x="430" y="1585"/>
                  </a:cubicBezTo>
                  <a:cubicBezTo>
                    <a:pt x="36" y="2265"/>
                    <a:pt x="0" y="3016"/>
                    <a:pt x="72" y="3016"/>
                  </a:cubicBezTo>
                  <a:cubicBezTo>
                    <a:pt x="75" y="3017"/>
                    <a:pt x="79" y="3018"/>
                    <a:pt x="83" y="3018"/>
                  </a:cubicBezTo>
                  <a:cubicBezTo>
                    <a:pt x="226" y="3018"/>
                    <a:pt x="441" y="2360"/>
                    <a:pt x="859" y="1907"/>
                  </a:cubicBezTo>
                  <a:cubicBezTo>
                    <a:pt x="1038" y="1656"/>
                    <a:pt x="1253" y="1477"/>
                    <a:pt x="1504" y="1334"/>
                  </a:cubicBezTo>
                  <a:cubicBezTo>
                    <a:pt x="1611" y="1263"/>
                    <a:pt x="1683" y="1227"/>
                    <a:pt x="1754" y="1191"/>
                  </a:cubicBezTo>
                  <a:lnTo>
                    <a:pt x="1862" y="1119"/>
                  </a:lnTo>
                  <a:cubicBezTo>
                    <a:pt x="1969" y="1048"/>
                    <a:pt x="2076" y="976"/>
                    <a:pt x="2220" y="940"/>
                  </a:cubicBezTo>
                  <a:cubicBezTo>
                    <a:pt x="2470" y="797"/>
                    <a:pt x="2756" y="690"/>
                    <a:pt x="3043" y="582"/>
                  </a:cubicBezTo>
                  <a:cubicBezTo>
                    <a:pt x="3723" y="368"/>
                    <a:pt x="4403" y="189"/>
                    <a:pt x="4403" y="81"/>
                  </a:cubicBezTo>
                  <a:cubicBezTo>
                    <a:pt x="4403" y="28"/>
                    <a:pt x="4224" y="1"/>
                    <a:pt x="395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37;p37">
              <a:extLst>
                <a:ext uri="{FF2B5EF4-FFF2-40B4-BE49-F238E27FC236}">
                  <a16:creationId xmlns:a16="http://schemas.microsoft.com/office/drawing/2014/main" id="{E5B57A3D-65C7-4998-98AD-B32BB0C40B12}"/>
                </a:ext>
              </a:extLst>
            </p:cNvPr>
            <p:cNvSpPr/>
            <p:nvPr/>
          </p:nvSpPr>
          <p:spPr>
            <a:xfrm>
              <a:off x="2779775" y="2575950"/>
              <a:ext cx="152150" cy="204950"/>
            </a:xfrm>
            <a:custGeom>
              <a:avLst/>
              <a:gdLst/>
              <a:ahLst/>
              <a:cxnLst/>
              <a:rect l="l" t="t" r="r" b="b"/>
              <a:pathLst>
                <a:path w="6086" h="8198" extrusionOk="0">
                  <a:moveTo>
                    <a:pt x="2900" y="1"/>
                  </a:moveTo>
                  <a:lnTo>
                    <a:pt x="2900" y="1"/>
                  </a:lnTo>
                  <a:cubicBezTo>
                    <a:pt x="2506" y="144"/>
                    <a:pt x="2184" y="323"/>
                    <a:pt x="1862" y="574"/>
                  </a:cubicBezTo>
                  <a:cubicBezTo>
                    <a:pt x="1146" y="1075"/>
                    <a:pt x="573" y="1791"/>
                    <a:pt x="215" y="2578"/>
                  </a:cubicBezTo>
                  <a:cubicBezTo>
                    <a:pt x="36" y="3044"/>
                    <a:pt x="1" y="3580"/>
                    <a:pt x="108" y="4082"/>
                  </a:cubicBezTo>
                  <a:cubicBezTo>
                    <a:pt x="180" y="4511"/>
                    <a:pt x="394" y="4905"/>
                    <a:pt x="716" y="5263"/>
                  </a:cubicBezTo>
                  <a:cubicBezTo>
                    <a:pt x="931" y="5478"/>
                    <a:pt x="1218" y="5657"/>
                    <a:pt x="1540" y="5800"/>
                  </a:cubicBezTo>
                  <a:cubicBezTo>
                    <a:pt x="1611" y="5835"/>
                    <a:pt x="1683" y="5871"/>
                    <a:pt x="1790" y="5871"/>
                  </a:cubicBezTo>
                  <a:lnTo>
                    <a:pt x="1898" y="5907"/>
                  </a:lnTo>
                  <a:lnTo>
                    <a:pt x="2112" y="5907"/>
                  </a:lnTo>
                  <a:cubicBezTo>
                    <a:pt x="2291" y="5907"/>
                    <a:pt x="2470" y="5871"/>
                    <a:pt x="2685" y="5835"/>
                  </a:cubicBezTo>
                  <a:cubicBezTo>
                    <a:pt x="2838" y="5792"/>
                    <a:pt x="3003" y="5709"/>
                    <a:pt x="3158" y="5610"/>
                  </a:cubicBezTo>
                  <a:lnTo>
                    <a:pt x="3158" y="5610"/>
                  </a:lnTo>
                  <a:cubicBezTo>
                    <a:pt x="3191" y="5771"/>
                    <a:pt x="3247" y="5931"/>
                    <a:pt x="3329" y="6086"/>
                  </a:cubicBezTo>
                  <a:cubicBezTo>
                    <a:pt x="3580" y="6623"/>
                    <a:pt x="3974" y="7053"/>
                    <a:pt x="4475" y="7410"/>
                  </a:cubicBezTo>
                  <a:cubicBezTo>
                    <a:pt x="4940" y="7804"/>
                    <a:pt x="5477" y="8055"/>
                    <a:pt x="6050" y="8198"/>
                  </a:cubicBezTo>
                  <a:cubicBezTo>
                    <a:pt x="6086" y="8126"/>
                    <a:pt x="5406" y="7804"/>
                    <a:pt x="4654" y="7160"/>
                  </a:cubicBezTo>
                  <a:cubicBezTo>
                    <a:pt x="4260" y="6802"/>
                    <a:pt x="3974" y="6408"/>
                    <a:pt x="3759" y="5907"/>
                  </a:cubicBezTo>
                  <a:cubicBezTo>
                    <a:pt x="3646" y="5637"/>
                    <a:pt x="3633" y="5339"/>
                    <a:pt x="3710" y="5066"/>
                  </a:cubicBezTo>
                  <a:lnTo>
                    <a:pt x="3710" y="5066"/>
                  </a:lnTo>
                  <a:cubicBezTo>
                    <a:pt x="3800" y="4926"/>
                    <a:pt x="3874" y="4776"/>
                    <a:pt x="3933" y="4625"/>
                  </a:cubicBezTo>
                  <a:lnTo>
                    <a:pt x="3933" y="4625"/>
                  </a:lnTo>
                  <a:cubicBezTo>
                    <a:pt x="3934" y="4623"/>
                    <a:pt x="3936" y="4621"/>
                    <a:pt x="3938" y="4618"/>
                  </a:cubicBezTo>
                  <a:lnTo>
                    <a:pt x="3936" y="4617"/>
                  </a:lnTo>
                  <a:lnTo>
                    <a:pt x="3936" y="4617"/>
                  </a:lnTo>
                  <a:cubicBezTo>
                    <a:pt x="3949" y="4582"/>
                    <a:pt x="3962" y="4547"/>
                    <a:pt x="3974" y="4511"/>
                  </a:cubicBezTo>
                  <a:lnTo>
                    <a:pt x="3437" y="4225"/>
                  </a:lnTo>
                  <a:cubicBezTo>
                    <a:pt x="3414" y="4261"/>
                    <a:pt x="3392" y="4298"/>
                    <a:pt x="3372" y="4335"/>
                  </a:cubicBezTo>
                  <a:lnTo>
                    <a:pt x="3372" y="4335"/>
                  </a:lnTo>
                  <a:lnTo>
                    <a:pt x="3365" y="4332"/>
                  </a:lnTo>
                  <a:cubicBezTo>
                    <a:pt x="3358" y="4353"/>
                    <a:pt x="3349" y="4374"/>
                    <a:pt x="3340" y="4395"/>
                  </a:cubicBezTo>
                  <a:lnTo>
                    <a:pt x="3340" y="4395"/>
                  </a:lnTo>
                  <a:cubicBezTo>
                    <a:pt x="3324" y="4428"/>
                    <a:pt x="3308" y="4461"/>
                    <a:pt x="3293" y="4494"/>
                  </a:cubicBezTo>
                  <a:lnTo>
                    <a:pt x="3293" y="4494"/>
                  </a:lnTo>
                  <a:cubicBezTo>
                    <a:pt x="3128" y="4805"/>
                    <a:pt x="2839" y="5033"/>
                    <a:pt x="2470" y="5155"/>
                  </a:cubicBezTo>
                  <a:cubicBezTo>
                    <a:pt x="2417" y="5173"/>
                    <a:pt x="2363" y="5182"/>
                    <a:pt x="2309" y="5182"/>
                  </a:cubicBezTo>
                  <a:cubicBezTo>
                    <a:pt x="2256" y="5182"/>
                    <a:pt x="2202" y="5173"/>
                    <a:pt x="2148" y="5155"/>
                  </a:cubicBezTo>
                  <a:lnTo>
                    <a:pt x="2005" y="5155"/>
                  </a:lnTo>
                  <a:cubicBezTo>
                    <a:pt x="1933" y="5155"/>
                    <a:pt x="1826" y="5120"/>
                    <a:pt x="1754" y="5084"/>
                  </a:cubicBezTo>
                  <a:cubicBezTo>
                    <a:pt x="1540" y="5012"/>
                    <a:pt x="1361" y="4905"/>
                    <a:pt x="1182" y="4762"/>
                  </a:cubicBezTo>
                  <a:cubicBezTo>
                    <a:pt x="967" y="4547"/>
                    <a:pt x="788" y="4261"/>
                    <a:pt x="681" y="3938"/>
                  </a:cubicBezTo>
                  <a:cubicBezTo>
                    <a:pt x="609" y="3545"/>
                    <a:pt x="609" y="3151"/>
                    <a:pt x="716" y="2757"/>
                  </a:cubicBezTo>
                  <a:cubicBezTo>
                    <a:pt x="1003" y="2005"/>
                    <a:pt x="1468" y="1325"/>
                    <a:pt x="2077" y="788"/>
                  </a:cubicBezTo>
                  <a:cubicBezTo>
                    <a:pt x="2542" y="359"/>
                    <a:pt x="2936" y="73"/>
                    <a:pt x="2900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38;p37">
              <a:extLst>
                <a:ext uri="{FF2B5EF4-FFF2-40B4-BE49-F238E27FC236}">
                  <a16:creationId xmlns:a16="http://schemas.microsoft.com/office/drawing/2014/main" id="{81F498A2-3099-4B65-A845-3EB1BAB563C9}"/>
                </a:ext>
              </a:extLst>
            </p:cNvPr>
            <p:cNvSpPr/>
            <p:nvPr/>
          </p:nvSpPr>
          <p:spPr>
            <a:xfrm>
              <a:off x="2946225" y="2710200"/>
              <a:ext cx="146775" cy="153925"/>
            </a:xfrm>
            <a:custGeom>
              <a:avLst/>
              <a:gdLst/>
              <a:ahLst/>
              <a:cxnLst/>
              <a:rect l="l" t="t" r="r" b="b"/>
              <a:pathLst>
                <a:path w="5871" h="6157" extrusionOk="0">
                  <a:moveTo>
                    <a:pt x="36" y="0"/>
                  </a:moveTo>
                  <a:cubicBezTo>
                    <a:pt x="0" y="0"/>
                    <a:pt x="0" y="322"/>
                    <a:pt x="108" y="752"/>
                  </a:cubicBezTo>
                  <a:cubicBezTo>
                    <a:pt x="251" y="1253"/>
                    <a:pt x="466" y="1754"/>
                    <a:pt x="680" y="2255"/>
                  </a:cubicBezTo>
                  <a:cubicBezTo>
                    <a:pt x="931" y="2721"/>
                    <a:pt x="1182" y="3222"/>
                    <a:pt x="1468" y="3651"/>
                  </a:cubicBezTo>
                  <a:cubicBezTo>
                    <a:pt x="1719" y="4045"/>
                    <a:pt x="1897" y="4296"/>
                    <a:pt x="1897" y="4296"/>
                  </a:cubicBezTo>
                  <a:cubicBezTo>
                    <a:pt x="1897" y="4296"/>
                    <a:pt x="2076" y="4510"/>
                    <a:pt x="2399" y="4832"/>
                  </a:cubicBezTo>
                  <a:cubicBezTo>
                    <a:pt x="2757" y="5262"/>
                    <a:pt x="3222" y="5584"/>
                    <a:pt x="3687" y="5870"/>
                  </a:cubicBezTo>
                  <a:cubicBezTo>
                    <a:pt x="3974" y="6049"/>
                    <a:pt x="4260" y="6121"/>
                    <a:pt x="4582" y="6157"/>
                  </a:cubicBezTo>
                  <a:cubicBezTo>
                    <a:pt x="4868" y="6157"/>
                    <a:pt x="5155" y="6049"/>
                    <a:pt x="5405" y="5906"/>
                  </a:cubicBezTo>
                  <a:cubicBezTo>
                    <a:pt x="5799" y="5548"/>
                    <a:pt x="5871" y="5262"/>
                    <a:pt x="5835" y="5226"/>
                  </a:cubicBezTo>
                  <a:cubicBezTo>
                    <a:pt x="5830" y="5224"/>
                    <a:pt x="5825" y="5223"/>
                    <a:pt x="5820" y="5223"/>
                  </a:cubicBezTo>
                  <a:cubicBezTo>
                    <a:pt x="5744" y="5223"/>
                    <a:pt x="5597" y="5453"/>
                    <a:pt x="5262" y="5620"/>
                  </a:cubicBezTo>
                  <a:cubicBezTo>
                    <a:pt x="5128" y="5700"/>
                    <a:pt x="4974" y="5741"/>
                    <a:pt x="4814" y="5741"/>
                  </a:cubicBezTo>
                  <a:cubicBezTo>
                    <a:pt x="4761" y="5741"/>
                    <a:pt x="4707" y="5736"/>
                    <a:pt x="4654" y="5727"/>
                  </a:cubicBezTo>
                  <a:cubicBezTo>
                    <a:pt x="4403" y="5656"/>
                    <a:pt x="4188" y="5548"/>
                    <a:pt x="4009" y="5405"/>
                  </a:cubicBezTo>
                  <a:cubicBezTo>
                    <a:pt x="3580" y="5119"/>
                    <a:pt x="3222" y="4761"/>
                    <a:pt x="2936" y="4367"/>
                  </a:cubicBezTo>
                  <a:cubicBezTo>
                    <a:pt x="2649" y="4045"/>
                    <a:pt x="2506" y="3794"/>
                    <a:pt x="2506" y="3794"/>
                  </a:cubicBezTo>
                  <a:cubicBezTo>
                    <a:pt x="2506" y="3794"/>
                    <a:pt x="2327" y="3615"/>
                    <a:pt x="2041" y="3257"/>
                  </a:cubicBezTo>
                  <a:cubicBezTo>
                    <a:pt x="1790" y="2935"/>
                    <a:pt x="1468" y="2470"/>
                    <a:pt x="1146" y="1969"/>
                  </a:cubicBezTo>
                  <a:cubicBezTo>
                    <a:pt x="859" y="1504"/>
                    <a:pt x="573" y="1002"/>
                    <a:pt x="394" y="644"/>
                  </a:cubicBezTo>
                  <a:cubicBezTo>
                    <a:pt x="179" y="287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39;p37">
              <a:extLst>
                <a:ext uri="{FF2B5EF4-FFF2-40B4-BE49-F238E27FC236}">
                  <a16:creationId xmlns:a16="http://schemas.microsoft.com/office/drawing/2014/main" id="{A719726E-7750-40F8-8B9C-D89BDFAE6259}"/>
                </a:ext>
              </a:extLst>
            </p:cNvPr>
            <p:cNvSpPr/>
            <p:nvPr/>
          </p:nvSpPr>
          <p:spPr>
            <a:xfrm>
              <a:off x="3058075" y="2575950"/>
              <a:ext cx="65350" cy="116375"/>
            </a:xfrm>
            <a:custGeom>
              <a:avLst/>
              <a:gdLst/>
              <a:ahLst/>
              <a:cxnLst/>
              <a:rect l="l" t="t" r="r" b="b"/>
              <a:pathLst>
                <a:path w="2614" h="4655" extrusionOk="0">
                  <a:moveTo>
                    <a:pt x="144" y="1"/>
                  </a:moveTo>
                  <a:cubicBezTo>
                    <a:pt x="72" y="1"/>
                    <a:pt x="1" y="824"/>
                    <a:pt x="144" y="1648"/>
                  </a:cubicBezTo>
                  <a:cubicBezTo>
                    <a:pt x="180" y="2005"/>
                    <a:pt x="251" y="2363"/>
                    <a:pt x="323" y="2721"/>
                  </a:cubicBezTo>
                  <a:cubicBezTo>
                    <a:pt x="394" y="3044"/>
                    <a:pt x="466" y="3222"/>
                    <a:pt x="466" y="3222"/>
                  </a:cubicBezTo>
                  <a:cubicBezTo>
                    <a:pt x="538" y="3401"/>
                    <a:pt x="609" y="3545"/>
                    <a:pt x="681" y="3724"/>
                  </a:cubicBezTo>
                  <a:cubicBezTo>
                    <a:pt x="752" y="3867"/>
                    <a:pt x="860" y="4046"/>
                    <a:pt x="967" y="4189"/>
                  </a:cubicBezTo>
                  <a:cubicBezTo>
                    <a:pt x="1146" y="4404"/>
                    <a:pt x="1361" y="4583"/>
                    <a:pt x="1611" y="4654"/>
                  </a:cubicBezTo>
                  <a:cubicBezTo>
                    <a:pt x="1790" y="4654"/>
                    <a:pt x="1934" y="4618"/>
                    <a:pt x="2077" y="4511"/>
                  </a:cubicBezTo>
                  <a:cubicBezTo>
                    <a:pt x="2113" y="4475"/>
                    <a:pt x="2184" y="4440"/>
                    <a:pt x="2220" y="4368"/>
                  </a:cubicBezTo>
                  <a:cubicBezTo>
                    <a:pt x="2256" y="4332"/>
                    <a:pt x="2292" y="4296"/>
                    <a:pt x="2292" y="4261"/>
                  </a:cubicBezTo>
                  <a:cubicBezTo>
                    <a:pt x="2399" y="4082"/>
                    <a:pt x="2471" y="3903"/>
                    <a:pt x="2506" y="3724"/>
                  </a:cubicBezTo>
                  <a:cubicBezTo>
                    <a:pt x="2614" y="3437"/>
                    <a:pt x="2614" y="3258"/>
                    <a:pt x="2578" y="3222"/>
                  </a:cubicBezTo>
                  <a:cubicBezTo>
                    <a:pt x="2542" y="3222"/>
                    <a:pt x="2435" y="3401"/>
                    <a:pt x="2256" y="3616"/>
                  </a:cubicBezTo>
                  <a:cubicBezTo>
                    <a:pt x="2184" y="3759"/>
                    <a:pt x="2077" y="3903"/>
                    <a:pt x="1969" y="4010"/>
                  </a:cubicBezTo>
                  <a:cubicBezTo>
                    <a:pt x="1934" y="4046"/>
                    <a:pt x="1898" y="4117"/>
                    <a:pt x="1826" y="4117"/>
                  </a:cubicBezTo>
                  <a:cubicBezTo>
                    <a:pt x="1814" y="4129"/>
                    <a:pt x="1802" y="4133"/>
                    <a:pt x="1790" y="4133"/>
                  </a:cubicBezTo>
                  <a:cubicBezTo>
                    <a:pt x="1767" y="4133"/>
                    <a:pt x="1743" y="4117"/>
                    <a:pt x="1719" y="4117"/>
                  </a:cubicBezTo>
                  <a:cubicBezTo>
                    <a:pt x="1611" y="4046"/>
                    <a:pt x="1540" y="3938"/>
                    <a:pt x="1504" y="3831"/>
                  </a:cubicBezTo>
                  <a:cubicBezTo>
                    <a:pt x="1433" y="3724"/>
                    <a:pt x="1361" y="3580"/>
                    <a:pt x="1325" y="3437"/>
                  </a:cubicBezTo>
                  <a:cubicBezTo>
                    <a:pt x="1218" y="3151"/>
                    <a:pt x="1182" y="2972"/>
                    <a:pt x="1182" y="2972"/>
                  </a:cubicBezTo>
                  <a:cubicBezTo>
                    <a:pt x="1182" y="2972"/>
                    <a:pt x="1075" y="2793"/>
                    <a:pt x="1003" y="2542"/>
                  </a:cubicBezTo>
                  <a:cubicBezTo>
                    <a:pt x="896" y="2256"/>
                    <a:pt x="752" y="1898"/>
                    <a:pt x="645" y="1540"/>
                  </a:cubicBezTo>
                  <a:cubicBezTo>
                    <a:pt x="430" y="788"/>
                    <a:pt x="251" y="1"/>
                    <a:pt x="14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40;p37">
              <a:extLst>
                <a:ext uri="{FF2B5EF4-FFF2-40B4-BE49-F238E27FC236}">
                  <a16:creationId xmlns:a16="http://schemas.microsoft.com/office/drawing/2014/main" id="{F2BBB14B-4203-4319-97F2-B80D0F728685}"/>
                </a:ext>
              </a:extLst>
            </p:cNvPr>
            <p:cNvSpPr/>
            <p:nvPr/>
          </p:nvSpPr>
          <p:spPr>
            <a:xfrm>
              <a:off x="3119825" y="2653775"/>
              <a:ext cx="60875" cy="91225"/>
            </a:xfrm>
            <a:custGeom>
              <a:avLst/>
              <a:gdLst/>
              <a:ahLst/>
              <a:cxnLst/>
              <a:rect l="l" t="t" r="r" b="b"/>
              <a:pathLst>
                <a:path w="2435" h="3649" extrusionOk="0">
                  <a:moveTo>
                    <a:pt x="241" y="1"/>
                  </a:moveTo>
                  <a:cubicBezTo>
                    <a:pt x="135" y="1"/>
                    <a:pt x="1" y="558"/>
                    <a:pt x="1" y="1183"/>
                  </a:cubicBezTo>
                  <a:cubicBezTo>
                    <a:pt x="1" y="1470"/>
                    <a:pt x="36" y="1756"/>
                    <a:pt x="108" y="2042"/>
                  </a:cubicBezTo>
                  <a:cubicBezTo>
                    <a:pt x="144" y="2186"/>
                    <a:pt x="180" y="2293"/>
                    <a:pt x="215" y="2436"/>
                  </a:cubicBezTo>
                  <a:lnTo>
                    <a:pt x="287" y="2544"/>
                  </a:lnTo>
                  <a:cubicBezTo>
                    <a:pt x="359" y="2615"/>
                    <a:pt x="430" y="2687"/>
                    <a:pt x="466" y="2758"/>
                  </a:cubicBezTo>
                  <a:cubicBezTo>
                    <a:pt x="681" y="3009"/>
                    <a:pt x="931" y="3188"/>
                    <a:pt x="1182" y="3331"/>
                  </a:cubicBezTo>
                  <a:cubicBezTo>
                    <a:pt x="1599" y="3566"/>
                    <a:pt x="2035" y="3648"/>
                    <a:pt x="2255" y="3648"/>
                  </a:cubicBezTo>
                  <a:cubicBezTo>
                    <a:pt x="2337" y="3648"/>
                    <a:pt x="2389" y="3637"/>
                    <a:pt x="2399" y="3617"/>
                  </a:cubicBezTo>
                  <a:cubicBezTo>
                    <a:pt x="2435" y="3510"/>
                    <a:pt x="1862" y="3259"/>
                    <a:pt x="1504" y="2901"/>
                  </a:cubicBezTo>
                  <a:cubicBezTo>
                    <a:pt x="1325" y="2758"/>
                    <a:pt x="1146" y="2579"/>
                    <a:pt x="1039" y="2365"/>
                  </a:cubicBezTo>
                  <a:cubicBezTo>
                    <a:pt x="1003" y="2293"/>
                    <a:pt x="967" y="2221"/>
                    <a:pt x="931" y="2150"/>
                  </a:cubicBezTo>
                  <a:lnTo>
                    <a:pt x="895" y="2078"/>
                  </a:lnTo>
                  <a:cubicBezTo>
                    <a:pt x="860" y="2007"/>
                    <a:pt x="788" y="1899"/>
                    <a:pt x="752" y="1792"/>
                  </a:cubicBezTo>
                  <a:cubicBezTo>
                    <a:pt x="645" y="1577"/>
                    <a:pt x="573" y="1362"/>
                    <a:pt x="502" y="1112"/>
                  </a:cubicBezTo>
                  <a:cubicBezTo>
                    <a:pt x="394" y="575"/>
                    <a:pt x="359" y="2"/>
                    <a:pt x="251" y="2"/>
                  </a:cubicBezTo>
                  <a:cubicBezTo>
                    <a:pt x="248" y="1"/>
                    <a:pt x="245" y="1"/>
                    <a:pt x="24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41;p37">
              <a:extLst>
                <a:ext uri="{FF2B5EF4-FFF2-40B4-BE49-F238E27FC236}">
                  <a16:creationId xmlns:a16="http://schemas.microsoft.com/office/drawing/2014/main" id="{3FDB03FF-0A13-4951-B715-9C8DAF1D1FDC}"/>
                </a:ext>
              </a:extLst>
            </p:cNvPr>
            <p:cNvSpPr/>
            <p:nvPr/>
          </p:nvSpPr>
          <p:spPr>
            <a:xfrm>
              <a:off x="3652275" y="2643750"/>
              <a:ext cx="321275" cy="305175"/>
            </a:xfrm>
            <a:custGeom>
              <a:avLst/>
              <a:gdLst/>
              <a:ahLst/>
              <a:cxnLst/>
              <a:rect l="l" t="t" r="r" b="b"/>
              <a:pathLst>
                <a:path w="12851" h="12207" extrusionOk="0">
                  <a:moveTo>
                    <a:pt x="10357" y="0"/>
                  </a:moveTo>
                  <a:cubicBezTo>
                    <a:pt x="10349" y="0"/>
                    <a:pt x="10345" y="3"/>
                    <a:pt x="10345" y="9"/>
                  </a:cubicBezTo>
                  <a:cubicBezTo>
                    <a:pt x="10703" y="403"/>
                    <a:pt x="11061" y="868"/>
                    <a:pt x="11383" y="1334"/>
                  </a:cubicBezTo>
                  <a:cubicBezTo>
                    <a:pt x="11956" y="2408"/>
                    <a:pt x="12278" y="3625"/>
                    <a:pt x="12278" y="4877"/>
                  </a:cubicBezTo>
                  <a:cubicBezTo>
                    <a:pt x="12278" y="5522"/>
                    <a:pt x="12207" y="6166"/>
                    <a:pt x="12063" y="6810"/>
                  </a:cubicBezTo>
                  <a:cubicBezTo>
                    <a:pt x="11920" y="7347"/>
                    <a:pt x="11741" y="7848"/>
                    <a:pt x="11455" y="8350"/>
                  </a:cubicBezTo>
                  <a:cubicBezTo>
                    <a:pt x="11347" y="8564"/>
                    <a:pt x="11204" y="8743"/>
                    <a:pt x="11097" y="8886"/>
                  </a:cubicBezTo>
                  <a:lnTo>
                    <a:pt x="10775" y="9244"/>
                  </a:lnTo>
                  <a:lnTo>
                    <a:pt x="10417" y="9495"/>
                  </a:lnTo>
                  <a:lnTo>
                    <a:pt x="10309" y="9602"/>
                  </a:lnTo>
                  <a:cubicBezTo>
                    <a:pt x="10238" y="9674"/>
                    <a:pt x="10130" y="9710"/>
                    <a:pt x="10059" y="9781"/>
                  </a:cubicBezTo>
                  <a:cubicBezTo>
                    <a:pt x="9951" y="9853"/>
                    <a:pt x="9808" y="9960"/>
                    <a:pt x="9593" y="10068"/>
                  </a:cubicBezTo>
                  <a:cubicBezTo>
                    <a:pt x="9415" y="10175"/>
                    <a:pt x="9236" y="10282"/>
                    <a:pt x="9021" y="10390"/>
                  </a:cubicBezTo>
                  <a:cubicBezTo>
                    <a:pt x="7875" y="10891"/>
                    <a:pt x="6694" y="11249"/>
                    <a:pt x="5441" y="11428"/>
                  </a:cubicBezTo>
                  <a:cubicBezTo>
                    <a:pt x="4117" y="11643"/>
                    <a:pt x="2721" y="11786"/>
                    <a:pt x="1719" y="11893"/>
                  </a:cubicBezTo>
                  <a:cubicBezTo>
                    <a:pt x="1110" y="11929"/>
                    <a:pt x="537" y="12001"/>
                    <a:pt x="0" y="12180"/>
                  </a:cubicBezTo>
                  <a:cubicBezTo>
                    <a:pt x="287" y="12197"/>
                    <a:pt x="573" y="12206"/>
                    <a:pt x="860" y="12206"/>
                  </a:cubicBezTo>
                  <a:cubicBezTo>
                    <a:pt x="1146" y="12206"/>
                    <a:pt x="1432" y="12197"/>
                    <a:pt x="1719" y="12180"/>
                  </a:cubicBezTo>
                  <a:cubicBezTo>
                    <a:pt x="2757" y="12144"/>
                    <a:pt x="4153" y="12108"/>
                    <a:pt x="5549" y="11929"/>
                  </a:cubicBezTo>
                  <a:cubicBezTo>
                    <a:pt x="6837" y="11822"/>
                    <a:pt x="8090" y="11499"/>
                    <a:pt x="9307" y="10998"/>
                  </a:cubicBezTo>
                  <a:cubicBezTo>
                    <a:pt x="9558" y="10891"/>
                    <a:pt x="9737" y="10784"/>
                    <a:pt x="9951" y="10676"/>
                  </a:cubicBezTo>
                  <a:cubicBezTo>
                    <a:pt x="10166" y="10605"/>
                    <a:pt x="10309" y="10461"/>
                    <a:pt x="10453" y="10390"/>
                  </a:cubicBezTo>
                  <a:cubicBezTo>
                    <a:pt x="10560" y="10318"/>
                    <a:pt x="10667" y="10247"/>
                    <a:pt x="10775" y="10175"/>
                  </a:cubicBezTo>
                  <a:lnTo>
                    <a:pt x="10882" y="10103"/>
                  </a:lnTo>
                  <a:lnTo>
                    <a:pt x="11240" y="9781"/>
                  </a:lnTo>
                  <a:lnTo>
                    <a:pt x="11634" y="9316"/>
                  </a:lnTo>
                  <a:cubicBezTo>
                    <a:pt x="11777" y="9137"/>
                    <a:pt x="11920" y="8922"/>
                    <a:pt x="12063" y="8672"/>
                  </a:cubicBezTo>
                  <a:cubicBezTo>
                    <a:pt x="12350" y="8135"/>
                    <a:pt x="12529" y="7526"/>
                    <a:pt x="12672" y="6918"/>
                  </a:cubicBezTo>
                  <a:cubicBezTo>
                    <a:pt x="12779" y="6238"/>
                    <a:pt x="12851" y="5522"/>
                    <a:pt x="12779" y="4842"/>
                  </a:cubicBezTo>
                  <a:cubicBezTo>
                    <a:pt x="12743" y="3517"/>
                    <a:pt x="12314" y="2264"/>
                    <a:pt x="11598" y="1155"/>
                  </a:cubicBezTo>
                  <a:cubicBezTo>
                    <a:pt x="11491" y="976"/>
                    <a:pt x="11312" y="797"/>
                    <a:pt x="11168" y="618"/>
                  </a:cubicBezTo>
                  <a:cubicBezTo>
                    <a:pt x="11025" y="475"/>
                    <a:pt x="10918" y="332"/>
                    <a:pt x="10739" y="224"/>
                  </a:cubicBezTo>
                  <a:cubicBezTo>
                    <a:pt x="10530" y="75"/>
                    <a:pt x="10396" y="0"/>
                    <a:pt x="10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2;p37">
              <a:extLst>
                <a:ext uri="{FF2B5EF4-FFF2-40B4-BE49-F238E27FC236}">
                  <a16:creationId xmlns:a16="http://schemas.microsoft.com/office/drawing/2014/main" id="{EF3D4CB2-8BCA-4F78-BB63-B5E5E9164023}"/>
                </a:ext>
              </a:extLst>
            </p:cNvPr>
            <p:cNvSpPr/>
            <p:nvPr/>
          </p:nvSpPr>
          <p:spPr>
            <a:xfrm>
              <a:off x="1707725" y="2552700"/>
              <a:ext cx="80550" cy="129600"/>
            </a:xfrm>
            <a:custGeom>
              <a:avLst/>
              <a:gdLst/>
              <a:ahLst/>
              <a:cxnLst/>
              <a:rect l="l" t="t" r="r" b="b"/>
              <a:pathLst>
                <a:path w="3222" h="5184" extrusionOk="0">
                  <a:moveTo>
                    <a:pt x="3079" y="0"/>
                  </a:moveTo>
                  <a:cubicBezTo>
                    <a:pt x="3007" y="251"/>
                    <a:pt x="2936" y="501"/>
                    <a:pt x="2900" y="788"/>
                  </a:cubicBezTo>
                  <a:cubicBezTo>
                    <a:pt x="2792" y="1325"/>
                    <a:pt x="2649" y="1897"/>
                    <a:pt x="2470" y="2434"/>
                  </a:cubicBezTo>
                  <a:cubicBezTo>
                    <a:pt x="2291" y="2971"/>
                    <a:pt x="2041" y="3472"/>
                    <a:pt x="1754" y="3938"/>
                  </a:cubicBezTo>
                  <a:cubicBezTo>
                    <a:pt x="1647" y="4081"/>
                    <a:pt x="1540" y="4188"/>
                    <a:pt x="1432" y="4331"/>
                  </a:cubicBezTo>
                  <a:cubicBezTo>
                    <a:pt x="1396" y="4331"/>
                    <a:pt x="1361" y="4367"/>
                    <a:pt x="1325" y="4403"/>
                  </a:cubicBezTo>
                  <a:cubicBezTo>
                    <a:pt x="1289" y="4439"/>
                    <a:pt x="1217" y="4439"/>
                    <a:pt x="1182" y="4475"/>
                  </a:cubicBezTo>
                  <a:cubicBezTo>
                    <a:pt x="1146" y="4493"/>
                    <a:pt x="1101" y="4501"/>
                    <a:pt x="1056" y="4501"/>
                  </a:cubicBezTo>
                  <a:cubicBezTo>
                    <a:pt x="1012" y="4501"/>
                    <a:pt x="967" y="4493"/>
                    <a:pt x="931" y="4475"/>
                  </a:cubicBezTo>
                  <a:cubicBezTo>
                    <a:pt x="859" y="4475"/>
                    <a:pt x="752" y="4296"/>
                    <a:pt x="680" y="4045"/>
                  </a:cubicBezTo>
                  <a:cubicBezTo>
                    <a:pt x="609" y="3759"/>
                    <a:pt x="537" y="3472"/>
                    <a:pt x="537" y="3186"/>
                  </a:cubicBezTo>
                  <a:cubicBezTo>
                    <a:pt x="501" y="1933"/>
                    <a:pt x="680" y="645"/>
                    <a:pt x="537" y="645"/>
                  </a:cubicBezTo>
                  <a:cubicBezTo>
                    <a:pt x="430" y="645"/>
                    <a:pt x="108" y="1862"/>
                    <a:pt x="0" y="3186"/>
                  </a:cubicBezTo>
                  <a:cubicBezTo>
                    <a:pt x="0" y="3508"/>
                    <a:pt x="0" y="3830"/>
                    <a:pt x="36" y="4188"/>
                  </a:cubicBezTo>
                  <a:cubicBezTo>
                    <a:pt x="108" y="4546"/>
                    <a:pt x="287" y="4868"/>
                    <a:pt x="609" y="5083"/>
                  </a:cubicBezTo>
                  <a:cubicBezTo>
                    <a:pt x="754" y="5146"/>
                    <a:pt x="924" y="5184"/>
                    <a:pt x="1097" y="5184"/>
                  </a:cubicBezTo>
                  <a:cubicBezTo>
                    <a:pt x="1222" y="5184"/>
                    <a:pt x="1348" y="5164"/>
                    <a:pt x="1468" y="5119"/>
                  </a:cubicBezTo>
                  <a:cubicBezTo>
                    <a:pt x="1540" y="5083"/>
                    <a:pt x="1647" y="5047"/>
                    <a:pt x="1718" y="4976"/>
                  </a:cubicBezTo>
                  <a:cubicBezTo>
                    <a:pt x="1790" y="4940"/>
                    <a:pt x="1862" y="4868"/>
                    <a:pt x="1933" y="4797"/>
                  </a:cubicBezTo>
                  <a:cubicBezTo>
                    <a:pt x="2112" y="4654"/>
                    <a:pt x="2220" y="4475"/>
                    <a:pt x="2327" y="4260"/>
                  </a:cubicBezTo>
                  <a:cubicBezTo>
                    <a:pt x="2613" y="3723"/>
                    <a:pt x="2828" y="3150"/>
                    <a:pt x="2971" y="2542"/>
                  </a:cubicBezTo>
                  <a:cubicBezTo>
                    <a:pt x="3114" y="1969"/>
                    <a:pt x="3186" y="1361"/>
                    <a:pt x="3222" y="752"/>
                  </a:cubicBezTo>
                  <a:cubicBezTo>
                    <a:pt x="3222" y="322"/>
                    <a:pt x="3150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43;p37">
              <a:extLst>
                <a:ext uri="{FF2B5EF4-FFF2-40B4-BE49-F238E27FC236}">
                  <a16:creationId xmlns:a16="http://schemas.microsoft.com/office/drawing/2014/main" id="{A3D4D002-D12D-4C02-A474-2F1A9F494FBD}"/>
                </a:ext>
              </a:extLst>
            </p:cNvPr>
            <p:cNvSpPr/>
            <p:nvPr/>
          </p:nvSpPr>
          <p:spPr>
            <a:xfrm>
              <a:off x="2127425" y="1795425"/>
              <a:ext cx="665800" cy="130900"/>
            </a:xfrm>
            <a:custGeom>
              <a:avLst/>
              <a:gdLst/>
              <a:ahLst/>
              <a:cxnLst/>
              <a:rect l="l" t="t" r="r" b="b"/>
              <a:pathLst>
                <a:path w="26632" h="5236" extrusionOk="0">
                  <a:moveTo>
                    <a:pt x="4234" y="0"/>
                  </a:moveTo>
                  <a:cubicBezTo>
                    <a:pt x="3446" y="0"/>
                    <a:pt x="2641" y="80"/>
                    <a:pt x="1861" y="260"/>
                  </a:cubicBezTo>
                  <a:cubicBezTo>
                    <a:pt x="1432" y="331"/>
                    <a:pt x="1002" y="474"/>
                    <a:pt x="609" y="689"/>
                  </a:cubicBezTo>
                  <a:cubicBezTo>
                    <a:pt x="394" y="797"/>
                    <a:pt x="215" y="940"/>
                    <a:pt x="107" y="1154"/>
                  </a:cubicBezTo>
                  <a:cubicBezTo>
                    <a:pt x="0" y="1369"/>
                    <a:pt x="0" y="1584"/>
                    <a:pt x="107" y="1799"/>
                  </a:cubicBezTo>
                  <a:cubicBezTo>
                    <a:pt x="286" y="2121"/>
                    <a:pt x="537" y="2371"/>
                    <a:pt x="823" y="2550"/>
                  </a:cubicBezTo>
                  <a:cubicBezTo>
                    <a:pt x="1038" y="2694"/>
                    <a:pt x="1253" y="2837"/>
                    <a:pt x="1468" y="2944"/>
                  </a:cubicBezTo>
                  <a:cubicBezTo>
                    <a:pt x="1682" y="3052"/>
                    <a:pt x="1897" y="3159"/>
                    <a:pt x="2112" y="3195"/>
                  </a:cubicBezTo>
                  <a:cubicBezTo>
                    <a:pt x="2112" y="3195"/>
                    <a:pt x="1933" y="3052"/>
                    <a:pt x="1575" y="2837"/>
                  </a:cubicBezTo>
                  <a:cubicBezTo>
                    <a:pt x="1432" y="2694"/>
                    <a:pt x="1217" y="2550"/>
                    <a:pt x="1002" y="2371"/>
                  </a:cubicBezTo>
                  <a:cubicBezTo>
                    <a:pt x="752" y="2193"/>
                    <a:pt x="537" y="1942"/>
                    <a:pt x="394" y="1691"/>
                  </a:cubicBezTo>
                  <a:cubicBezTo>
                    <a:pt x="322" y="1548"/>
                    <a:pt x="322" y="1405"/>
                    <a:pt x="394" y="1298"/>
                  </a:cubicBezTo>
                  <a:cubicBezTo>
                    <a:pt x="501" y="1154"/>
                    <a:pt x="644" y="1047"/>
                    <a:pt x="788" y="975"/>
                  </a:cubicBezTo>
                  <a:cubicBezTo>
                    <a:pt x="1146" y="832"/>
                    <a:pt x="1539" y="689"/>
                    <a:pt x="1969" y="653"/>
                  </a:cubicBezTo>
                  <a:cubicBezTo>
                    <a:pt x="2652" y="544"/>
                    <a:pt x="3357" y="497"/>
                    <a:pt x="4050" y="497"/>
                  </a:cubicBezTo>
                  <a:cubicBezTo>
                    <a:pt x="4265" y="497"/>
                    <a:pt x="4478" y="502"/>
                    <a:pt x="4689" y="510"/>
                  </a:cubicBezTo>
                  <a:lnTo>
                    <a:pt x="7481" y="689"/>
                  </a:lnTo>
                  <a:lnTo>
                    <a:pt x="8770" y="725"/>
                  </a:lnTo>
                  <a:lnTo>
                    <a:pt x="9915" y="868"/>
                  </a:lnTo>
                  <a:lnTo>
                    <a:pt x="12242" y="1083"/>
                  </a:lnTo>
                  <a:lnTo>
                    <a:pt x="12886" y="1119"/>
                  </a:lnTo>
                  <a:cubicBezTo>
                    <a:pt x="13316" y="1119"/>
                    <a:pt x="13888" y="1262"/>
                    <a:pt x="14604" y="1369"/>
                  </a:cubicBezTo>
                  <a:cubicBezTo>
                    <a:pt x="16287" y="1620"/>
                    <a:pt x="18005" y="1942"/>
                    <a:pt x="19687" y="2371"/>
                  </a:cubicBezTo>
                  <a:cubicBezTo>
                    <a:pt x="21334" y="2801"/>
                    <a:pt x="22980" y="3410"/>
                    <a:pt x="24520" y="4161"/>
                  </a:cubicBezTo>
                  <a:lnTo>
                    <a:pt x="24985" y="4376"/>
                  </a:lnTo>
                  <a:lnTo>
                    <a:pt x="25379" y="4591"/>
                  </a:lnTo>
                  <a:lnTo>
                    <a:pt x="26023" y="4949"/>
                  </a:lnTo>
                  <a:cubicBezTo>
                    <a:pt x="26202" y="5056"/>
                    <a:pt x="26417" y="5163"/>
                    <a:pt x="26631" y="5235"/>
                  </a:cubicBezTo>
                  <a:cubicBezTo>
                    <a:pt x="26488" y="5056"/>
                    <a:pt x="26309" y="4913"/>
                    <a:pt x="26130" y="4806"/>
                  </a:cubicBezTo>
                  <a:lnTo>
                    <a:pt x="25486" y="4412"/>
                  </a:lnTo>
                  <a:lnTo>
                    <a:pt x="25092" y="4161"/>
                  </a:lnTo>
                  <a:lnTo>
                    <a:pt x="24663" y="3911"/>
                  </a:lnTo>
                  <a:cubicBezTo>
                    <a:pt x="23124" y="3052"/>
                    <a:pt x="21477" y="2371"/>
                    <a:pt x="19795" y="1870"/>
                  </a:cubicBezTo>
                  <a:cubicBezTo>
                    <a:pt x="18112" y="1369"/>
                    <a:pt x="16430" y="975"/>
                    <a:pt x="14712" y="689"/>
                  </a:cubicBezTo>
                  <a:cubicBezTo>
                    <a:pt x="13996" y="582"/>
                    <a:pt x="13423" y="439"/>
                    <a:pt x="12994" y="403"/>
                  </a:cubicBezTo>
                  <a:lnTo>
                    <a:pt x="12349" y="331"/>
                  </a:lnTo>
                  <a:lnTo>
                    <a:pt x="9951" y="188"/>
                  </a:lnTo>
                  <a:lnTo>
                    <a:pt x="8806" y="81"/>
                  </a:lnTo>
                  <a:lnTo>
                    <a:pt x="7517" y="81"/>
                  </a:lnTo>
                  <a:lnTo>
                    <a:pt x="4689" y="9"/>
                  </a:lnTo>
                  <a:cubicBezTo>
                    <a:pt x="4538" y="3"/>
                    <a:pt x="4386" y="0"/>
                    <a:pt x="4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44;p37">
              <a:extLst>
                <a:ext uri="{FF2B5EF4-FFF2-40B4-BE49-F238E27FC236}">
                  <a16:creationId xmlns:a16="http://schemas.microsoft.com/office/drawing/2014/main" id="{B0B53D6C-7DC9-4E02-9284-052012EAF9D9}"/>
                </a:ext>
              </a:extLst>
            </p:cNvPr>
            <p:cNvSpPr/>
            <p:nvPr/>
          </p:nvSpPr>
          <p:spPr>
            <a:xfrm>
              <a:off x="2061200" y="1849475"/>
              <a:ext cx="83250" cy="57150"/>
            </a:xfrm>
            <a:custGeom>
              <a:avLst/>
              <a:gdLst/>
              <a:ahLst/>
              <a:cxnLst/>
              <a:rect l="l" t="t" r="r" b="b"/>
              <a:pathLst>
                <a:path w="3330" h="2286" extrusionOk="0">
                  <a:moveTo>
                    <a:pt x="1904" y="1"/>
                  </a:moveTo>
                  <a:cubicBezTo>
                    <a:pt x="1751" y="1"/>
                    <a:pt x="1592" y="10"/>
                    <a:pt x="1432" y="31"/>
                  </a:cubicBezTo>
                  <a:cubicBezTo>
                    <a:pt x="1217" y="31"/>
                    <a:pt x="1003" y="66"/>
                    <a:pt x="824" y="138"/>
                  </a:cubicBezTo>
                  <a:cubicBezTo>
                    <a:pt x="609" y="209"/>
                    <a:pt x="394" y="317"/>
                    <a:pt x="251" y="460"/>
                  </a:cubicBezTo>
                  <a:cubicBezTo>
                    <a:pt x="143" y="532"/>
                    <a:pt x="72" y="639"/>
                    <a:pt x="0" y="746"/>
                  </a:cubicBezTo>
                  <a:cubicBezTo>
                    <a:pt x="0" y="854"/>
                    <a:pt x="0" y="961"/>
                    <a:pt x="0" y="1069"/>
                  </a:cubicBezTo>
                  <a:cubicBezTo>
                    <a:pt x="36" y="1140"/>
                    <a:pt x="72" y="1212"/>
                    <a:pt x="72" y="1319"/>
                  </a:cubicBezTo>
                  <a:cubicBezTo>
                    <a:pt x="108" y="1355"/>
                    <a:pt x="179" y="1427"/>
                    <a:pt x="215" y="1462"/>
                  </a:cubicBezTo>
                  <a:cubicBezTo>
                    <a:pt x="322" y="1605"/>
                    <a:pt x="466" y="1677"/>
                    <a:pt x="609" y="1749"/>
                  </a:cubicBezTo>
                  <a:cubicBezTo>
                    <a:pt x="931" y="1928"/>
                    <a:pt x="1325" y="2071"/>
                    <a:pt x="1718" y="2142"/>
                  </a:cubicBezTo>
                  <a:cubicBezTo>
                    <a:pt x="2220" y="2238"/>
                    <a:pt x="2737" y="2286"/>
                    <a:pt x="3036" y="2286"/>
                  </a:cubicBezTo>
                  <a:cubicBezTo>
                    <a:pt x="3186" y="2286"/>
                    <a:pt x="3281" y="2274"/>
                    <a:pt x="3293" y="2250"/>
                  </a:cubicBezTo>
                  <a:cubicBezTo>
                    <a:pt x="3329" y="2142"/>
                    <a:pt x="2542" y="1892"/>
                    <a:pt x="1826" y="1641"/>
                  </a:cubicBezTo>
                  <a:cubicBezTo>
                    <a:pt x="1504" y="1498"/>
                    <a:pt x="1217" y="1355"/>
                    <a:pt x="931" y="1176"/>
                  </a:cubicBezTo>
                  <a:cubicBezTo>
                    <a:pt x="752" y="1033"/>
                    <a:pt x="716" y="961"/>
                    <a:pt x="716" y="961"/>
                  </a:cubicBezTo>
                  <a:cubicBezTo>
                    <a:pt x="716" y="961"/>
                    <a:pt x="716" y="961"/>
                    <a:pt x="716" y="925"/>
                  </a:cubicBezTo>
                  <a:cubicBezTo>
                    <a:pt x="967" y="746"/>
                    <a:pt x="1217" y="603"/>
                    <a:pt x="1539" y="532"/>
                  </a:cubicBezTo>
                  <a:cubicBezTo>
                    <a:pt x="2255" y="317"/>
                    <a:pt x="3043" y="317"/>
                    <a:pt x="3043" y="209"/>
                  </a:cubicBezTo>
                  <a:cubicBezTo>
                    <a:pt x="3072" y="152"/>
                    <a:pt x="2542" y="1"/>
                    <a:pt x="1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45;p37">
              <a:extLst>
                <a:ext uri="{FF2B5EF4-FFF2-40B4-BE49-F238E27FC236}">
                  <a16:creationId xmlns:a16="http://schemas.microsoft.com/office/drawing/2014/main" id="{1008E6C5-C402-47EE-ABDA-380D53111AD0}"/>
                </a:ext>
              </a:extLst>
            </p:cNvPr>
            <p:cNvSpPr/>
            <p:nvPr/>
          </p:nvSpPr>
          <p:spPr>
            <a:xfrm>
              <a:off x="1824950" y="1908400"/>
              <a:ext cx="274750" cy="279225"/>
            </a:xfrm>
            <a:custGeom>
              <a:avLst/>
              <a:gdLst/>
              <a:ahLst/>
              <a:cxnLst/>
              <a:rect l="l" t="t" r="r" b="b"/>
              <a:pathLst>
                <a:path w="10990" h="11169" extrusionOk="0">
                  <a:moveTo>
                    <a:pt x="10632" y="0"/>
                  </a:moveTo>
                  <a:cubicBezTo>
                    <a:pt x="10345" y="0"/>
                    <a:pt x="10023" y="36"/>
                    <a:pt x="9701" y="108"/>
                  </a:cubicBezTo>
                  <a:cubicBezTo>
                    <a:pt x="8770" y="322"/>
                    <a:pt x="7911" y="716"/>
                    <a:pt x="7088" y="1253"/>
                  </a:cubicBezTo>
                  <a:cubicBezTo>
                    <a:pt x="6300" y="1790"/>
                    <a:pt x="5549" y="2398"/>
                    <a:pt x="4869" y="3043"/>
                  </a:cubicBezTo>
                  <a:cubicBezTo>
                    <a:pt x="4582" y="3329"/>
                    <a:pt x="4367" y="3580"/>
                    <a:pt x="4188" y="3723"/>
                  </a:cubicBezTo>
                  <a:cubicBezTo>
                    <a:pt x="4045" y="3902"/>
                    <a:pt x="3974" y="3973"/>
                    <a:pt x="3974" y="3973"/>
                  </a:cubicBezTo>
                  <a:lnTo>
                    <a:pt x="3723" y="4260"/>
                  </a:lnTo>
                  <a:cubicBezTo>
                    <a:pt x="3580" y="4439"/>
                    <a:pt x="3401" y="4689"/>
                    <a:pt x="3150" y="5011"/>
                  </a:cubicBezTo>
                  <a:cubicBezTo>
                    <a:pt x="2578" y="5763"/>
                    <a:pt x="2077" y="6551"/>
                    <a:pt x="1611" y="7374"/>
                  </a:cubicBezTo>
                  <a:cubicBezTo>
                    <a:pt x="1110" y="8197"/>
                    <a:pt x="716" y="9056"/>
                    <a:pt x="358" y="9915"/>
                  </a:cubicBezTo>
                  <a:cubicBezTo>
                    <a:pt x="179" y="10309"/>
                    <a:pt x="36" y="10739"/>
                    <a:pt x="0" y="11168"/>
                  </a:cubicBezTo>
                  <a:cubicBezTo>
                    <a:pt x="251" y="10810"/>
                    <a:pt x="466" y="10416"/>
                    <a:pt x="645" y="10058"/>
                  </a:cubicBezTo>
                  <a:cubicBezTo>
                    <a:pt x="1074" y="9235"/>
                    <a:pt x="1540" y="8412"/>
                    <a:pt x="2077" y="7660"/>
                  </a:cubicBezTo>
                  <a:cubicBezTo>
                    <a:pt x="2613" y="6801"/>
                    <a:pt x="3222" y="6014"/>
                    <a:pt x="3723" y="5405"/>
                  </a:cubicBezTo>
                  <a:cubicBezTo>
                    <a:pt x="3938" y="5119"/>
                    <a:pt x="4153" y="4904"/>
                    <a:pt x="4296" y="4725"/>
                  </a:cubicBezTo>
                  <a:lnTo>
                    <a:pt x="4546" y="4474"/>
                  </a:lnTo>
                  <a:cubicBezTo>
                    <a:pt x="4546" y="4474"/>
                    <a:pt x="4618" y="4367"/>
                    <a:pt x="4761" y="4224"/>
                  </a:cubicBezTo>
                  <a:cubicBezTo>
                    <a:pt x="4904" y="4045"/>
                    <a:pt x="5119" y="3794"/>
                    <a:pt x="5370" y="3544"/>
                  </a:cubicBezTo>
                  <a:cubicBezTo>
                    <a:pt x="5978" y="2864"/>
                    <a:pt x="6658" y="2255"/>
                    <a:pt x="7410" y="1718"/>
                  </a:cubicBezTo>
                  <a:cubicBezTo>
                    <a:pt x="8126" y="1146"/>
                    <a:pt x="8949" y="716"/>
                    <a:pt x="9772" y="394"/>
                  </a:cubicBezTo>
                  <a:cubicBezTo>
                    <a:pt x="10059" y="287"/>
                    <a:pt x="10381" y="215"/>
                    <a:pt x="10667" y="143"/>
                  </a:cubicBezTo>
                  <a:cubicBezTo>
                    <a:pt x="10882" y="72"/>
                    <a:pt x="10989" y="36"/>
                    <a:pt x="10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46;p37">
              <a:extLst>
                <a:ext uri="{FF2B5EF4-FFF2-40B4-BE49-F238E27FC236}">
                  <a16:creationId xmlns:a16="http://schemas.microsoft.com/office/drawing/2014/main" id="{6529F539-1CF1-43C0-82DA-DCF9E94BF13A}"/>
                </a:ext>
              </a:extLst>
            </p:cNvPr>
            <p:cNvSpPr/>
            <p:nvPr/>
          </p:nvSpPr>
          <p:spPr>
            <a:xfrm>
              <a:off x="3153825" y="2821150"/>
              <a:ext cx="8975" cy="4500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" y="180"/>
                  </a:moveTo>
                  <a:cubicBezTo>
                    <a:pt x="216" y="72"/>
                    <a:pt x="359" y="1"/>
                    <a:pt x="359" y="1"/>
                  </a:cubicBezTo>
                  <a:cubicBezTo>
                    <a:pt x="359" y="1"/>
                    <a:pt x="216" y="72"/>
                    <a:pt x="1" y="18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BBF513C5-5924-451B-B8B2-8E93FD0761CC}"/>
                </a:ext>
              </a:extLst>
            </p:cNvPr>
            <p:cNvSpPr/>
            <p:nvPr/>
          </p:nvSpPr>
          <p:spPr>
            <a:xfrm>
              <a:off x="1759625" y="2609075"/>
              <a:ext cx="2177250" cy="385150"/>
            </a:xfrm>
            <a:custGeom>
              <a:avLst/>
              <a:gdLst/>
              <a:ahLst/>
              <a:cxnLst/>
              <a:rect l="l" t="t" r="r" b="b"/>
              <a:pathLst>
                <a:path w="87090" h="15406" extrusionOk="0">
                  <a:moveTo>
                    <a:pt x="19115" y="11168"/>
                  </a:moveTo>
                  <a:lnTo>
                    <a:pt x="19115" y="11168"/>
                  </a:lnTo>
                  <a:cubicBezTo>
                    <a:pt x="19115" y="11168"/>
                    <a:pt x="19115" y="11168"/>
                    <a:pt x="19115" y="11168"/>
                  </a:cubicBezTo>
                  <a:cubicBezTo>
                    <a:pt x="19115" y="11168"/>
                    <a:pt x="19115" y="11168"/>
                    <a:pt x="19115" y="11168"/>
                  </a:cubicBezTo>
                  <a:close/>
                  <a:moveTo>
                    <a:pt x="1182" y="0"/>
                  </a:moveTo>
                  <a:cubicBezTo>
                    <a:pt x="967" y="1361"/>
                    <a:pt x="645" y="2685"/>
                    <a:pt x="0" y="2971"/>
                  </a:cubicBezTo>
                  <a:cubicBezTo>
                    <a:pt x="108" y="6050"/>
                    <a:pt x="502" y="11097"/>
                    <a:pt x="1933" y="12528"/>
                  </a:cubicBezTo>
                  <a:cubicBezTo>
                    <a:pt x="3422" y="14017"/>
                    <a:pt x="8717" y="14530"/>
                    <a:pt x="12309" y="14530"/>
                  </a:cubicBezTo>
                  <a:cubicBezTo>
                    <a:pt x="13728" y="14530"/>
                    <a:pt x="14881" y="14450"/>
                    <a:pt x="15428" y="14318"/>
                  </a:cubicBezTo>
                  <a:cubicBezTo>
                    <a:pt x="15958" y="14178"/>
                    <a:pt x="16443" y="14117"/>
                    <a:pt x="16957" y="14117"/>
                  </a:cubicBezTo>
                  <a:cubicBezTo>
                    <a:pt x="18285" y="14117"/>
                    <a:pt x="19809" y="14528"/>
                    <a:pt x="22802" y="15070"/>
                  </a:cubicBezTo>
                  <a:cubicBezTo>
                    <a:pt x="24042" y="15293"/>
                    <a:pt x="25390" y="15405"/>
                    <a:pt x="26691" y="15405"/>
                  </a:cubicBezTo>
                  <a:cubicBezTo>
                    <a:pt x="29784" y="15405"/>
                    <a:pt x="32617" y="14769"/>
                    <a:pt x="33146" y="13459"/>
                  </a:cubicBezTo>
                  <a:cubicBezTo>
                    <a:pt x="33934" y="11562"/>
                    <a:pt x="26238" y="10631"/>
                    <a:pt x="26238" y="10631"/>
                  </a:cubicBezTo>
                  <a:lnTo>
                    <a:pt x="28815" y="9951"/>
                  </a:lnTo>
                  <a:cubicBezTo>
                    <a:pt x="30748" y="10452"/>
                    <a:pt x="32681" y="11061"/>
                    <a:pt x="34507" y="11848"/>
                  </a:cubicBezTo>
                  <a:cubicBezTo>
                    <a:pt x="36497" y="12750"/>
                    <a:pt x="40271" y="13436"/>
                    <a:pt x="44091" y="13436"/>
                  </a:cubicBezTo>
                  <a:cubicBezTo>
                    <a:pt x="44667" y="13436"/>
                    <a:pt x="45245" y="13420"/>
                    <a:pt x="45818" y="13388"/>
                  </a:cubicBezTo>
                  <a:cubicBezTo>
                    <a:pt x="50184" y="13101"/>
                    <a:pt x="50936" y="11097"/>
                    <a:pt x="50936" y="11097"/>
                  </a:cubicBezTo>
                  <a:lnTo>
                    <a:pt x="50936" y="11097"/>
                  </a:lnTo>
                  <a:cubicBezTo>
                    <a:pt x="50661" y="13384"/>
                    <a:pt x="57507" y="14390"/>
                    <a:pt x="65275" y="14390"/>
                  </a:cubicBezTo>
                  <a:cubicBezTo>
                    <a:pt x="73676" y="14390"/>
                    <a:pt x="83157" y="13213"/>
                    <a:pt x="85872" y="11204"/>
                  </a:cubicBezTo>
                  <a:cubicBezTo>
                    <a:pt x="86302" y="10846"/>
                    <a:pt x="86731" y="10452"/>
                    <a:pt x="87089" y="10023"/>
                  </a:cubicBezTo>
                  <a:lnTo>
                    <a:pt x="87089" y="10023"/>
                  </a:lnTo>
                  <a:cubicBezTo>
                    <a:pt x="86588" y="10094"/>
                    <a:pt x="86015" y="10202"/>
                    <a:pt x="85335" y="10309"/>
                  </a:cubicBezTo>
                  <a:cubicBezTo>
                    <a:pt x="85013" y="10524"/>
                    <a:pt x="84655" y="10739"/>
                    <a:pt x="84297" y="10882"/>
                  </a:cubicBezTo>
                  <a:cubicBezTo>
                    <a:pt x="81512" y="12175"/>
                    <a:pt x="74382" y="12708"/>
                    <a:pt x="67837" y="12708"/>
                  </a:cubicBezTo>
                  <a:cubicBezTo>
                    <a:pt x="61515" y="12708"/>
                    <a:pt x="55737" y="12210"/>
                    <a:pt x="54945" y="11419"/>
                  </a:cubicBezTo>
                  <a:cubicBezTo>
                    <a:pt x="53693" y="10202"/>
                    <a:pt x="55089" y="9128"/>
                    <a:pt x="55769" y="8663"/>
                  </a:cubicBezTo>
                  <a:lnTo>
                    <a:pt x="55769" y="8663"/>
                  </a:lnTo>
                  <a:cubicBezTo>
                    <a:pt x="55143" y="9016"/>
                    <a:pt x="53753" y="9680"/>
                    <a:pt x="52540" y="9680"/>
                  </a:cubicBezTo>
                  <a:cubicBezTo>
                    <a:pt x="52157" y="9680"/>
                    <a:pt x="51791" y="9614"/>
                    <a:pt x="51473" y="9450"/>
                  </a:cubicBezTo>
                  <a:cubicBezTo>
                    <a:pt x="49827" y="8591"/>
                    <a:pt x="47644" y="4797"/>
                    <a:pt x="47643" y="4797"/>
                  </a:cubicBezTo>
                  <a:lnTo>
                    <a:pt x="47643" y="4797"/>
                  </a:lnTo>
                  <a:cubicBezTo>
                    <a:pt x="47643" y="4797"/>
                    <a:pt x="48121" y="6529"/>
                    <a:pt x="47086" y="6529"/>
                  </a:cubicBezTo>
                  <a:cubicBezTo>
                    <a:pt x="46987" y="6529"/>
                    <a:pt x="46876" y="6513"/>
                    <a:pt x="46748" y="6479"/>
                  </a:cubicBezTo>
                  <a:cubicBezTo>
                    <a:pt x="45245" y="6050"/>
                    <a:pt x="43778" y="3759"/>
                    <a:pt x="43778" y="3759"/>
                  </a:cubicBezTo>
                  <a:cubicBezTo>
                    <a:pt x="42632" y="5298"/>
                    <a:pt x="41164" y="6515"/>
                    <a:pt x="39482" y="7410"/>
                  </a:cubicBezTo>
                  <a:cubicBezTo>
                    <a:pt x="39482" y="7410"/>
                    <a:pt x="39628" y="7407"/>
                    <a:pt x="39883" y="7407"/>
                  </a:cubicBezTo>
                  <a:cubicBezTo>
                    <a:pt x="41541" y="7407"/>
                    <a:pt x="47822" y="7515"/>
                    <a:pt x="48753" y="9128"/>
                  </a:cubicBezTo>
                  <a:cubicBezTo>
                    <a:pt x="49400" y="10272"/>
                    <a:pt x="46588" y="11012"/>
                    <a:pt x="42989" y="11012"/>
                  </a:cubicBezTo>
                  <a:cubicBezTo>
                    <a:pt x="40618" y="11012"/>
                    <a:pt x="37905" y="10691"/>
                    <a:pt x="35616" y="9951"/>
                  </a:cubicBezTo>
                  <a:cubicBezTo>
                    <a:pt x="29818" y="8054"/>
                    <a:pt x="30247" y="7804"/>
                    <a:pt x="30247" y="5656"/>
                  </a:cubicBezTo>
                  <a:cubicBezTo>
                    <a:pt x="30247" y="4654"/>
                    <a:pt x="30426" y="3687"/>
                    <a:pt x="30748" y="2721"/>
                  </a:cubicBezTo>
                  <a:cubicBezTo>
                    <a:pt x="30498" y="2363"/>
                    <a:pt x="30319" y="1933"/>
                    <a:pt x="30247" y="1504"/>
                  </a:cubicBezTo>
                  <a:cubicBezTo>
                    <a:pt x="29495" y="2506"/>
                    <a:pt x="28636" y="3437"/>
                    <a:pt x="27670" y="4224"/>
                  </a:cubicBezTo>
                  <a:cubicBezTo>
                    <a:pt x="26775" y="6443"/>
                    <a:pt x="25594" y="8484"/>
                    <a:pt x="24126" y="9200"/>
                  </a:cubicBezTo>
                  <a:cubicBezTo>
                    <a:pt x="20606" y="11013"/>
                    <a:pt x="19135" y="11166"/>
                    <a:pt x="19115" y="11168"/>
                  </a:cubicBezTo>
                  <a:lnTo>
                    <a:pt x="19115" y="11168"/>
                  </a:lnTo>
                  <a:cubicBezTo>
                    <a:pt x="19142" y="11166"/>
                    <a:pt x="21851" y="10896"/>
                    <a:pt x="24600" y="10896"/>
                  </a:cubicBezTo>
                  <a:cubicBezTo>
                    <a:pt x="26642" y="10896"/>
                    <a:pt x="28706" y="11045"/>
                    <a:pt x="29710" y="11562"/>
                  </a:cubicBezTo>
                  <a:cubicBezTo>
                    <a:pt x="32001" y="12690"/>
                    <a:pt x="28673" y="14113"/>
                    <a:pt x="23940" y="14113"/>
                  </a:cubicBezTo>
                  <a:cubicBezTo>
                    <a:pt x="23719" y="14113"/>
                    <a:pt x="23494" y="14110"/>
                    <a:pt x="23267" y="14103"/>
                  </a:cubicBezTo>
                  <a:cubicBezTo>
                    <a:pt x="18148" y="13960"/>
                    <a:pt x="16430" y="11956"/>
                    <a:pt x="16430" y="11956"/>
                  </a:cubicBezTo>
                  <a:cubicBezTo>
                    <a:pt x="16430" y="11956"/>
                    <a:pt x="14855" y="12207"/>
                    <a:pt x="12912" y="12207"/>
                  </a:cubicBezTo>
                  <a:cubicBezTo>
                    <a:pt x="10840" y="12207"/>
                    <a:pt x="8350" y="11921"/>
                    <a:pt x="6909" y="10739"/>
                  </a:cubicBezTo>
                  <a:cubicBezTo>
                    <a:pt x="5370" y="9522"/>
                    <a:pt x="3866" y="5549"/>
                    <a:pt x="2828" y="2148"/>
                  </a:cubicBezTo>
                  <a:cubicBezTo>
                    <a:pt x="2220" y="1468"/>
                    <a:pt x="1683" y="752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CC01DED1-1B8A-42C5-AA0C-B0DB62507FFC}"/>
                </a:ext>
              </a:extLst>
            </p:cNvPr>
            <p:cNvSpPr/>
            <p:nvPr/>
          </p:nvSpPr>
          <p:spPr>
            <a:xfrm>
              <a:off x="2394075" y="1895475"/>
              <a:ext cx="141425" cy="64850"/>
            </a:xfrm>
            <a:custGeom>
              <a:avLst/>
              <a:gdLst/>
              <a:ahLst/>
              <a:cxnLst/>
              <a:rect l="l" t="t" r="r" b="b"/>
              <a:pathLst>
                <a:path w="5657" h="2594" extrusionOk="0">
                  <a:moveTo>
                    <a:pt x="2828" y="0"/>
                  </a:moveTo>
                  <a:cubicBezTo>
                    <a:pt x="2489" y="0"/>
                    <a:pt x="2146" y="71"/>
                    <a:pt x="1827" y="231"/>
                  </a:cubicBezTo>
                  <a:cubicBezTo>
                    <a:pt x="1755" y="231"/>
                    <a:pt x="1719" y="302"/>
                    <a:pt x="1683" y="338"/>
                  </a:cubicBezTo>
                  <a:cubicBezTo>
                    <a:pt x="1612" y="410"/>
                    <a:pt x="1576" y="446"/>
                    <a:pt x="1540" y="517"/>
                  </a:cubicBezTo>
                  <a:cubicBezTo>
                    <a:pt x="1504" y="589"/>
                    <a:pt x="1504" y="660"/>
                    <a:pt x="1504" y="696"/>
                  </a:cubicBezTo>
                  <a:cubicBezTo>
                    <a:pt x="1504" y="768"/>
                    <a:pt x="1504" y="804"/>
                    <a:pt x="1504" y="875"/>
                  </a:cubicBezTo>
                  <a:cubicBezTo>
                    <a:pt x="1504" y="903"/>
                    <a:pt x="1510" y="936"/>
                    <a:pt x="1520" y="970"/>
                  </a:cubicBezTo>
                  <a:lnTo>
                    <a:pt x="1520" y="970"/>
                  </a:lnTo>
                  <a:cubicBezTo>
                    <a:pt x="1412" y="947"/>
                    <a:pt x="1300" y="935"/>
                    <a:pt x="1187" y="935"/>
                  </a:cubicBezTo>
                  <a:cubicBezTo>
                    <a:pt x="866" y="935"/>
                    <a:pt x="541" y="1030"/>
                    <a:pt x="287" y="1233"/>
                  </a:cubicBezTo>
                  <a:lnTo>
                    <a:pt x="144" y="1340"/>
                  </a:lnTo>
                  <a:lnTo>
                    <a:pt x="73" y="1412"/>
                  </a:lnTo>
                  <a:cubicBezTo>
                    <a:pt x="37" y="1448"/>
                    <a:pt x="1" y="1448"/>
                    <a:pt x="37" y="1484"/>
                  </a:cubicBezTo>
                  <a:lnTo>
                    <a:pt x="252" y="1770"/>
                  </a:lnTo>
                  <a:cubicBezTo>
                    <a:pt x="323" y="1877"/>
                    <a:pt x="466" y="1985"/>
                    <a:pt x="574" y="2092"/>
                  </a:cubicBezTo>
                  <a:cubicBezTo>
                    <a:pt x="717" y="2164"/>
                    <a:pt x="824" y="2235"/>
                    <a:pt x="967" y="2271"/>
                  </a:cubicBezTo>
                  <a:cubicBezTo>
                    <a:pt x="967" y="2271"/>
                    <a:pt x="896" y="2164"/>
                    <a:pt x="681" y="1985"/>
                  </a:cubicBezTo>
                  <a:cubicBezTo>
                    <a:pt x="609" y="1949"/>
                    <a:pt x="574" y="1913"/>
                    <a:pt x="538" y="1842"/>
                  </a:cubicBezTo>
                  <a:cubicBezTo>
                    <a:pt x="466" y="1806"/>
                    <a:pt x="431" y="1734"/>
                    <a:pt x="395" y="1698"/>
                  </a:cubicBezTo>
                  <a:lnTo>
                    <a:pt x="287" y="1519"/>
                  </a:lnTo>
                  <a:cubicBezTo>
                    <a:pt x="287" y="1484"/>
                    <a:pt x="359" y="1484"/>
                    <a:pt x="431" y="1412"/>
                  </a:cubicBezTo>
                  <a:cubicBezTo>
                    <a:pt x="653" y="1264"/>
                    <a:pt x="927" y="1184"/>
                    <a:pt x="1192" y="1184"/>
                  </a:cubicBezTo>
                  <a:cubicBezTo>
                    <a:pt x="1312" y="1184"/>
                    <a:pt x="1429" y="1200"/>
                    <a:pt x="1540" y="1233"/>
                  </a:cubicBezTo>
                  <a:cubicBezTo>
                    <a:pt x="1609" y="1254"/>
                    <a:pt x="1676" y="1278"/>
                    <a:pt x="1742" y="1307"/>
                  </a:cubicBezTo>
                  <a:lnTo>
                    <a:pt x="1742" y="1307"/>
                  </a:lnTo>
                  <a:cubicBezTo>
                    <a:pt x="1767" y="1332"/>
                    <a:pt x="1795" y="1355"/>
                    <a:pt x="1827" y="1376"/>
                  </a:cubicBezTo>
                  <a:cubicBezTo>
                    <a:pt x="2005" y="1591"/>
                    <a:pt x="2220" y="1734"/>
                    <a:pt x="2471" y="1877"/>
                  </a:cubicBezTo>
                  <a:lnTo>
                    <a:pt x="3580" y="2593"/>
                  </a:lnTo>
                  <a:lnTo>
                    <a:pt x="2686" y="1627"/>
                  </a:lnTo>
                  <a:cubicBezTo>
                    <a:pt x="2680" y="1620"/>
                    <a:pt x="2674" y="1614"/>
                    <a:pt x="2669" y="1608"/>
                  </a:cubicBezTo>
                  <a:lnTo>
                    <a:pt x="2669" y="1608"/>
                  </a:lnTo>
                  <a:lnTo>
                    <a:pt x="2686" y="1591"/>
                  </a:lnTo>
                  <a:cubicBezTo>
                    <a:pt x="2662" y="1579"/>
                    <a:pt x="2639" y="1567"/>
                    <a:pt x="2617" y="1554"/>
                  </a:cubicBezTo>
                  <a:lnTo>
                    <a:pt x="2617" y="1554"/>
                  </a:lnTo>
                  <a:cubicBezTo>
                    <a:pt x="2509" y="1444"/>
                    <a:pt x="2387" y="1349"/>
                    <a:pt x="2256" y="1267"/>
                  </a:cubicBezTo>
                  <a:lnTo>
                    <a:pt x="2256" y="1267"/>
                  </a:lnTo>
                  <a:cubicBezTo>
                    <a:pt x="2208" y="1221"/>
                    <a:pt x="2160" y="1173"/>
                    <a:pt x="2113" y="1126"/>
                  </a:cubicBezTo>
                  <a:cubicBezTo>
                    <a:pt x="2041" y="1090"/>
                    <a:pt x="2005" y="1018"/>
                    <a:pt x="1970" y="947"/>
                  </a:cubicBezTo>
                  <a:cubicBezTo>
                    <a:pt x="1934" y="875"/>
                    <a:pt x="1898" y="839"/>
                    <a:pt x="1898" y="804"/>
                  </a:cubicBezTo>
                  <a:cubicBezTo>
                    <a:pt x="1862" y="660"/>
                    <a:pt x="1934" y="553"/>
                    <a:pt x="2041" y="517"/>
                  </a:cubicBezTo>
                  <a:cubicBezTo>
                    <a:pt x="2342" y="378"/>
                    <a:pt x="2672" y="299"/>
                    <a:pt x="3013" y="299"/>
                  </a:cubicBezTo>
                  <a:cubicBezTo>
                    <a:pt x="3200" y="299"/>
                    <a:pt x="3390" y="323"/>
                    <a:pt x="3580" y="374"/>
                  </a:cubicBezTo>
                  <a:cubicBezTo>
                    <a:pt x="4082" y="589"/>
                    <a:pt x="4547" y="875"/>
                    <a:pt x="5012" y="1197"/>
                  </a:cubicBezTo>
                  <a:cubicBezTo>
                    <a:pt x="5191" y="1376"/>
                    <a:pt x="5442" y="1484"/>
                    <a:pt x="5657" y="1627"/>
                  </a:cubicBezTo>
                  <a:cubicBezTo>
                    <a:pt x="5478" y="1412"/>
                    <a:pt x="5299" y="1233"/>
                    <a:pt x="5084" y="1090"/>
                  </a:cubicBezTo>
                  <a:cubicBezTo>
                    <a:pt x="4869" y="911"/>
                    <a:pt x="4690" y="732"/>
                    <a:pt x="4440" y="589"/>
                  </a:cubicBezTo>
                  <a:cubicBezTo>
                    <a:pt x="4332" y="517"/>
                    <a:pt x="4189" y="410"/>
                    <a:pt x="4082" y="338"/>
                  </a:cubicBezTo>
                  <a:cubicBezTo>
                    <a:pt x="3938" y="267"/>
                    <a:pt x="3759" y="195"/>
                    <a:pt x="3616" y="123"/>
                  </a:cubicBezTo>
                  <a:cubicBezTo>
                    <a:pt x="3363" y="44"/>
                    <a:pt x="3097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07276D65-391E-456D-9E3E-22F00675DAD1}"/>
                </a:ext>
              </a:extLst>
            </p:cNvPr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1634" y="502"/>
                    <a:pt x="10310" y="1039"/>
                    <a:pt x="8985" y="1540"/>
                  </a:cubicBezTo>
                  <a:cubicBezTo>
                    <a:pt x="8749" y="742"/>
                    <a:pt x="7538" y="213"/>
                    <a:pt x="6599" y="213"/>
                  </a:cubicBezTo>
                  <a:cubicBezTo>
                    <a:pt x="6400" y="213"/>
                    <a:pt x="6213" y="237"/>
                    <a:pt x="6050" y="287"/>
                  </a:cubicBezTo>
                  <a:cubicBezTo>
                    <a:pt x="6157" y="824"/>
                    <a:pt x="6336" y="1325"/>
                    <a:pt x="6623" y="1826"/>
                  </a:cubicBezTo>
                  <a:cubicBezTo>
                    <a:pt x="6400" y="1463"/>
                    <a:pt x="5654" y="1231"/>
                    <a:pt x="5116" y="1231"/>
                  </a:cubicBezTo>
                  <a:cubicBezTo>
                    <a:pt x="4964" y="1231"/>
                    <a:pt x="4828" y="1250"/>
                    <a:pt x="4726" y="1289"/>
                  </a:cubicBezTo>
                  <a:cubicBezTo>
                    <a:pt x="3616" y="1683"/>
                    <a:pt x="4511" y="2435"/>
                    <a:pt x="5084" y="3043"/>
                  </a:cubicBezTo>
                  <a:cubicBezTo>
                    <a:pt x="3759" y="3437"/>
                    <a:pt x="573" y="5978"/>
                    <a:pt x="1" y="7410"/>
                  </a:cubicBezTo>
                  <a:lnTo>
                    <a:pt x="1303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40B3F960-D19E-4677-8ABC-18B0EB0E6698}"/>
                </a:ext>
              </a:extLst>
            </p:cNvPr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2887" y="36"/>
                    <a:pt x="12779" y="72"/>
                    <a:pt x="12672" y="108"/>
                  </a:cubicBezTo>
                  <a:lnTo>
                    <a:pt x="11741" y="394"/>
                  </a:lnTo>
                  <a:cubicBezTo>
                    <a:pt x="11348" y="537"/>
                    <a:pt x="10882" y="681"/>
                    <a:pt x="10381" y="860"/>
                  </a:cubicBezTo>
                  <a:lnTo>
                    <a:pt x="9630" y="1110"/>
                  </a:lnTo>
                  <a:lnTo>
                    <a:pt x="9236" y="1253"/>
                  </a:lnTo>
                  <a:lnTo>
                    <a:pt x="9057" y="1325"/>
                  </a:lnTo>
                  <a:lnTo>
                    <a:pt x="9021" y="1325"/>
                  </a:lnTo>
                  <a:cubicBezTo>
                    <a:pt x="8985" y="1217"/>
                    <a:pt x="8914" y="1110"/>
                    <a:pt x="8842" y="1003"/>
                  </a:cubicBezTo>
                  <a:cubicBezTo>
                    <a:pt x="8735" y="895"/>
                    <a:pt x="8627" y="788"/>
                    <a:pt x="8484" y="681"/>
                  </a:cubicBezTo>
                  <a:cubicBezTo>
                    <a:pt x="8269" y="502"/>
                    <a:pt x="7983" y="358"/>
                    <a:pt x="7732" y="287"/>
                  </a:cubicBezTo>
                  <a:cubicBezTo>
                    <a:pt x="7446" y="179"/>
                    <a:pt x="7195" y="108"/>
                    <a:pt x="6909" y="72"/>
                  </a:cubicBezTo>
                  <a:lnTo>
                    <a:pt x="6193" y="72"/>
                  </a:lnTo>
                  <a:lnTo>
                    <a:pt x="6014" y="108"/>
                  </a:lnTo>
                  <a:lnTo>
                    <a:pt x="5835" y="144"/>
                  </a:lnTo>
                  <a:lnTo>
                    <a:pt x="5835" y="179"/>
                  </a:lnTo>
                  <a:lnTo>
                    <a:pt x="5835" y="215"/>
                  </a:lnTo>
                  <a:lnTo>
                    <a:pt x="5835" y="287"/>
                  </a:lnTo>
                  <a:cubicBezTo>
                    <a:pt x="5835" y="394"/>
                    <a:pt x="5871" y="466"/>
                    <a:pt x="5907" y="537"/>
                  </a:cubicBezTo>
                  <a:cubicBezTo>
                    <a:pt x="5907" y="645"/>
                    <a:pt x="5978" y="788"/>
                    <a:pt x="6014" y="895"/>
                  </a:cubicBezTo>
                  <a:cubicBezTo>
                    <a:pt x="6014" y="1003"/>
                    <a:pt x="6050" y="1074"/>
                    <a:pt x="6086" y="1182"/>
                  </a:cubicBezTo>
                  <a:lnTo>
                    <a:pt x="6086" y="1217"/>
                  </a:lnTo>
                  <a:cubicBezTo>
                    <a:pt x="6014" y="1182"/>
                    <a:pt x="5943" y="1146"/>
                    <a:pt x="5871" y="1146"/>
                  </a:cubicBezTo>
                  <a:lnTo>
                    <a:pt x="5764" y="1110"/>
                  </a:lnTo>
                  <a:cubicBezTo>
                    <a:pt x="5692" y="1110"/>
                    <a:pt x="5549" y="1074"/>
                    <a:pt x="5406" y="1039"/>
                  </a:cubicBezTo>
                  <a:lnTo>
                    <a:pt x="4869" y="1039"/>
                  </a:lnTo>
                  <a:cubicBezTo>
                    <a:pt x="4618" y="1074"/>
                    <a:pt x="4368" y="1182"/>
                    <a:pt x="4153" y="1361"/>
                  </a:cubicBezTo>
                  <a:cubicBezTo>
                    <a:pt x="4046" y="1504"/>
                    <a:pt x="3974" y="1683"/>
                    <a:pt x="4010" y="1862"/>
                  </a:cubicBezTo>
                  <a:cubicBezTo>
                    <a:pt x="4010" y="2005"/>
                    <a:pt x="4081" y="2148"/>
                    <a:pt x="4189" y="2291"/>
                  </a:cubicBezTo>
                  <a:cubicBezTo>
                    <a:pt x="4260" y="2435"/>
                    <a:pt x="4368" y="2542"/>
                    <a:pt x="4475" y="2649"/>
                  </a:cubicBezTo>
                  <a:lnTo>
                    <a:pt x="4618" y="2792"/>
                  </a:lnTo>
                  <a:lnTo>
                    <a:pt x="4761" y="2936"/>
                  </a:lnTo>
                  <a:lnTo>
                    <a:pt x="4797" y="2971"/>
                  </a:lnTo>
                  <a:lnTo>
                    <a:pt x="4761" y="2971"/>
                  </a:lnTo>
                  <a:lnTo>
                    <a:pt x="4582" y="3043"/>
                  </a:lnTo>
                  <a:cubicBezTo>
                    <a:pt x="4511" y="3079"/>
                    <a:pt x="4439" y="3115"/>
                    <a:pt x="4368" y="3150"/>
                  </a:cubicBezTo>
                  <a:cubicBezTo>
                    <a:pt x="4081" y="3294"/>
                    <a:pt x="3795" y="3473"/>
                    <a:pt x="3509" y="3652"/>
                  </a:cubicBezTo>
                  <a:cubicBezTo>
                    <a:pt x="2542" y="4332"/>
                    <a:pt x="1647" y="5119"/>
                    <a:pt x="824" y="5978"/>
                  </a:cubicBezTo>
                  <a:cubicBezTo>
                    <a:pt x="573" y="6300"/>
                    <a:pt x="323" y="6622"/>
                    <a:pt x="144" y="6945"/>
                  </a:cubicBezTo>
                  <a:cubicBezTo>
                    <a:pt x="72" y="7052"/>
                    <a:pt x="37" y="7124"/>
                    <a:pt x="1" y="7231"/>
                  </a:cubicBezTo>
                  <a:cubicBezTo>
                    <a:pt x="1" y="7338"/>
                    <a:pt x="1" y="7374"/>
                    <a:pt x="1" y="7410"/>
                  </a:cubicBezTo>
                  <a:cubicBezTo>
                    <a:pt x="1" y="7410"/>
                    <a:pt x="72" y="7267"/>
                    <a:pt x="215" y="7016"/>
                  </a:cubicBezTo>
                  <a:cubicBezTo>
                    <a:pt x="466" y="6694"/>
                    <a:pt x="681" y="6408"/>
                    <a:pt x="967" y="6121"/>
                  </a:cubicBezTo>
                  <a:cubicBezTo>
                    <a:pt x="1790" y="5298"/>
                    <a:pt x="2721" y="4546"/>
                    <a:pt x="3688" y="3902"/>
                  </a:cubicBezTo>
                  <a:cubicBezTo>
                    <a:pt x="3974" y="3723"/>
                    <a:pt x="4260" y="3544"/>
                    <a:pt x="4511" y="3401"/>
                  </a:cubicBezTo>
                  <a:lnTo>
                    <a:pt x="4726" y="3329"/>
                  </a:lnTo>
                  <a:lnTo>
                    <a:pt x="4833" y="3258"/>
                  </a:lnTo>
                  <a:lnTo>
                    <a:pt x="4905" y="3258"/>
                  </a:lnTo>
                  <a:lnTo>
                    <a:pt x="4976" y="3222"/>
                  </a:lnTo>
                  <a:cubicBezTo>
                    <a:pt x="5119" y="3150"/>
                    <a:pt x="5263" y="3115"/>
                    <a:pt x="5370" y="3079"/>
                  </a:cubicBezTo>
                  <a:lnTo>
                    <a:pt x="5084" y="2828"/>
                  </a:lnTo>
                  <a:lnTo>
                    <a:pt x="4869" y="2613"/>
                  </a:lnTo>
                  <a:lnTo>
                    <a:pt x="4726" y="2470"/>
                  </a:lnTo>
                  <a:cubicBezTo>
                    <a:pt x="4654" y="2363"/>
                    <a:pt x="4547" y="2256"/>
                    <a:pt x="4475" y="2148"/>
                  </a:cubicBezTo>
                  <a:cubicBezTo>
                    <a:pt x="4403" y="2041"/>
                    <a:pt x="4368" y="1933"/>
                    <a:pt x="4368" y="1826"/>
                  </a:cubicBezTo>
                  <a:cubicBezTo>
                    <a:pt x="4368" y="1754"/>
                    <a:pt x="4368" y="1683"/>
                    <a:pt x="4439" y="1647"/>
                  </a:cubicBezTo>
                  <a:cubicBezTo>
                    <a:pt x="4582" y="1540"/>
                    <a:pt x="4761" y="1468"/>
                    <a:pt x="4940" y="1432"/>
                  </a:cubicBezTo>
                  <a:lnTo>
                    <a:pt x="5370" y="1432"/>
                  </a:lnTo>
                  <a:lnTo>
                    <a:pt x="5692" y="1504"/>
                  </a:lnTo>
                  <a:lnTo>
                    <a:pt x="5799" y="1540"/>
                  </a:lnTo>
                  <a:lnTo>
                    <a:pt x="5871" y="1575"/>
                  </a:lnTo>
                  <a:cubicBezTo>
                    <a:pt x="5907" y="1575"/>
                    <a:pt x="5943" y="1575"/>
                    <a:pt x="5978" y="1611"/>
                  </a:cubicBezTo>
                  <a:lnTo>
                    <a:pt x="6193" y="1754"/>
                  </a:lnTo>
                  <a:lnTo>
                    <a:pt x="6444" y="1933"/>
                  </a:lnTo>
                  <a:lnTo>
                    <a:pt x="6480" y="1969"/>
                  </a:lnTo>
                  <a:lnTo>
                    <a:pt x="6623" y="2112"/>
                  </a:lnTo>
                  <a:lnTo>
                    <a:pt x="6873" y="2399"/>
                  </a:lnTo>
                  <a:cubicBezTo>
                    <a:pt x="7088" y="2613"/>
                    <a:pt x="7267" y="2864"/>
                    <a:pt x="7482" y="3079"/>
                  </a:cubicBezTo>
                  <a:cubicBezTo>
                    <a:pt x="7303" y="2792"/>
                    <a:pt x="7016" y="2256"/>
                    <a:pt x="6694" y="1575"/>
                  </a:cubicBezTo>
                  <a:cubicBezTo>
                    <a:pt x="6623" y="1432"/>
                    <a:pt x="6515" y="1253"/>
                    <a:pt x="6444" y="1074"/>
                  </a:cubicBezTo>
                  <a:cubicBezTo>
                    <a:pt x="6408" y="1003"/>
                    <a:pt x="6372" y="895"/>
                    <a:pt x="6336" y="824"/>
                  </a:cubicBezTo>
                  <a:cubicBezTo>
                    <a:pt x="6301" y="716"/>
                    <a:pt x="6265" y="609"/>
                    <a:pt x="6265" y="502"/>
                  </a:cubicBezTo>
                  <a:lnTo>
                    <a:pt x="6265" y="430"/>
                  </a:lnTo>
                  <a:lnTo>
                    <a:pt x="6873" y="430"/>
                  </a:lnTo>
                  <a:cubicBezTo>
                    <a:pt x="7124" y="466"/>
                    <a:pt x="7374" y="537"/>
                    <a:pt x="7625" y="609"/>
                  </a:cubicBezTo>
                  <a:cubicBezTo>
                    <a:pt x="7876" y="681"/>
                    <a:pt x="8126" y="824"/>
                    <a:pt x="8341" y="967"/>
                  </a:cubicBezTo>
                  <a:cubicBezTo>
                    <a:pt x="8448" y="1039"/>
                    <a:pt x="8556" y="1146"/>
                    <a:pt x="8627" y="1217"/>
                  </a:cubicBezTo>
                  <a:cubicBezTo>
                    <a:pt x="8735" y="1361"/>
                    <a:pt x="8806" y="1504"/>
                    <a:pt x="8878" y="1647"/>
                  </a:cubicBezTo>
                  <a:cubicBezTo>
                    <a:pt x="8878" y="1683"/>
                    <a:pt x="8878" y="1683"/>
                    <a:pt x="8914" y="1719"/>
                  </a:cubicBezTo>
                  <a:lnTo>
                    <a:pt x="8985" y="1683"/>
                  </a:lnTo>
                  <a:lnTo>
                    <a:pt x="9164" y="1611"/>
                  </a:lnTo>
                  <a:lnTo>
                    <a:pt x="9343" y="1540"/>
                  </a:lnTo>
                  <a:lnTo>
                    <a:pt x="9737" y="1396"/>
                  </a:lnTo>
                  <a:lnTo>
                    <a:pt x="10489" y="1110"/>
                  </a:lnTo>
                  <a:lnTo>
                    <a:pt x="11777" y="537"/>
                  </a:lnTo>
                  <a:lnTo>
                    <a:pt x="12672" y="179"/>
                  </a:lnTo>
                  <a:cubicBezTo>
                    <a:pt x="12815" y="144"/>
                    <a:pt x="12923" y="72"/>
                    <a:pt x="13030" y="0"/>
                  </a:cubicBezTo>
                  <a:close/>
                </a:path>
              </a:pathLst>
            </a:custGeom>
            <a:solidFill>
              <a:srgbClr val="FF6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51;p37">
              <a:extLst>
                <a:ext uri="{FF2B5EF4-FFF2-40B4-BE49-F238E27FC236}">
                  <a16:creationId xmlns:a16="http://schemas.microsoft.com/office/drawing/2014/main" id="{B3F120D4-CA27-4504-AC40-56F22B459EA7}"/>
                </a:ext>
              </a:extLst>
            </p:cNvPr>
            <p:cNvSpPr/>
            <p:nvPr/>
          </p:nvSpPr>
          <p:spPr>
            <a:xfrm>
              <a:off x="2608850" y="1520800"/>
              <a:ext cx="583475" cy="375975"/>
            </a:xfrm>
            <a:custGeom>
              <a:avLst/>
              <a:gdLst/>
              <a:ahLst/>
              <a:cxnLst/>
              <a:rect l="l" t="t" r="r" b="b"/>
              <a:pathLst>
                <a:path w="23339" h="15039" extrusionOk="0">
                  <a:moveTo>
                    <a:pt x="7543" y="1"/>
                  </a:moveTo>
                  <a:cubicBezTo>
                    <a:pt x="5327" y="1"/>
                    <a:pt x="3393" y="207"/>
                    <a:pt x="2471" y="972"/>
                  </a:cubicBezTo>
                  <a:cubicBezTo>
                    <a:pt x="180" y="2904"/>
                    <a:pt x="1" y="11245"/>
                    <a:pt x="2077" y="12390"/>
                  </a:cubicBezTo>
                  <a:cubicBezTo>
                    <a:pt x="2526" y="12629"/>
                    <a:pt x="3106" y="12725"/>
                    <a:pt x="3745" y="12725"/>
                  </a:cubicBezTo>
                  <a:cubicBezTo>
                    <a:pt x="6263" y="12725"/>
                    <a:pt x="9701" y="11245"/>
                    <a:pt x="9701" y="11245"/>
                  </a:cubicBezTo>
                  <a:lnTo>
                    <a:pt x="10274" y="15039"/>
                  </a:lnTo>
                  <a:lnTo>
                    <a:pt x="23339" y="8023"/>
                  </a:lnTo>
                  <a:cubicBezTo>
                    <a:pt x="23339" y="8023"/>
                    <a:pt x="20631" y="208"/>
                    <a:pt x="17128" y="208"/>
                  </a:cubicBezTo>
                  <a:cubicBezTo>
                    <a:pt x="17051" y="208"/>
                    <a:pt x="16973" y="212"/>
                    <a:pt x="16896" y="220"/>
                  </a:cubicBezTo>
                  <a:cubicBezTo>
                    <a:pt x="16452" y="268"/>
                    <a:pt x="15934" y="287"/>
                    <a:pt x="15363" y="287"/>
                  </a:cubicBezTo>
                  <a:cubicBezTo>
                    <a:pt x="13156" y="287"/>
                    <a:pt x="10153" y="1"/>
                    <a:pt x="7543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52;p37">
              <a:extLst>
                <a:ext uri="{FF2B5EF4-FFF2-40B4-BE49-F238E27FC236}">
                  <a16:creationId xmlns:a16="http://schemas.microsoft.com/office/drawing/2014/main" id="{C6A70AFF-C2E8-45ED-B49B-2693D3DB7173}"/>
                </a:ext>
              </a:extLst>
            </p:cNvPr>
            <p:cNvSpPr/>
            <p:nvPr/>
          </p:nvSpPr>
          <p:spPr>
            <a:xfrm>
              <a:off x="2819150" y="1538800"/>
              <a:ext cx="374075" cy="357975"/>
            </a:xfrm>
            <a:custGeom>
              <a:avLst/>
              <a:gdLst/>
              <a:ahLst/>
              <a:cxnLst/>
              <a:rect l="l" t="t" r="r" b="b"/>
              <a:pathLst>
                <a:path w="14963" h="14319" extrusionOk="0">
                  <a:moveTo>
                    <a:pt x="10309" y="1"/>
                  </a:moveTo>
                  <a:cubicBezTo>
                    <a:pt x="9271" y="431"/>
                    <a:pt x="8412" y="1146"/>
                    <a:pt x="7768" y="2077"/>
                  </a:cubicBezTo>
                  <a:cubicBezTo>
                    <a:pt x="5978" y="4511"/>
                    <a:pt x="3365" y="8842"/>
                    <a:pt x="1" y="11026"/>
                  </a:cubicBezTo>
                  <a:cubicBezTo>
                    <a:pt x="788" y="10739"/>
                    <a:pt x="1289" y="10525"/>
                    <a:pt x="1289" y="10525"/>
                  </a:cubicBezTo>
                  <a:lnTo>
                    <a:pt x="1862" y="14319"/>
                  </a:lnTo>
                  <a:lnTo>
                    <a:pt x="14963" y="7303"/>
                  </a:lnTo>
                  <a:cubicBezTo>
                    <a:pt x="14963" y="7303"/>
                    <a:pt x="12994" y="1719"/>
                    <a:pt x="10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3;p37">
              <a:extLst>
                <a:ext uri="{FF2B5EF4-FFF2-40B4-BE49-F238E27FC236}">
                  <a16:creationId xmlns:a16="http://schemas.microsoft.com/office/drawing/2014/main" id="{57673A42-60D5-4C90-85C7-FF6FAD98C160}"/>
                </a:ext>
              </a:extLst>
            </p:cNvPr>
            <p:cNvSpPr/>
            <p:nvPr/>
          </p:nvSpPr>
          <p:spPr>
            <a:xfrm>
              <a:off x="2886275" y="1596075"/>
              <a:ext cx="213000" cy="230900"/>
            </a:xfrm>
            <a:custGeom>
              <a:avLst/>
              <a:gdLst/>
              <a:ahLst/>
              <a:cxnLst/>
              <a:rect l="l" t="t" r="r" b="b"/>
              <a:pathLst>
                <a:path w="8520" h="9236" extrusionOk="0">
                  <a:moveTo>
                    <a:pt x="4940" y="1"/>
                  </a:moveTo>
                  <a:cubicBezTo>
                    <a:pt x="3651" y="1755"/>
                    <a:pt x="2005" y="4332"/>
                    <a:pt x="0" y="6408"/>
                  </a:cubicBezTo>
                  <a:cubicBezTo>
                    <a:pt x="358" y="7375"/>
                    <a:pt x="788" y="8305"/>
                    <a:pt x="1253" y="9236"/>
                  </a:cubicBezTo>
                  <a:lnTo>
                    <a:pt x="8519" y="6014"/>
                  </a:lnTo>
                  <a:cubicBezTo>
                    <a:pt x="8519" y="6014"/>
                    <a:pt x="7052" y="2184"/>
                    <a:pt x="4940" y="1"/>
                  </a:cubicBezTo>
                  <a:close/>
                </a:path>
              </a:pathLst>
            </a:custGeom>
            <a:solidFill>
              <a:srgbClr val="E25E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4;p37">
              <a:extLst>
                <a:ext uri="{FF2B5EF4-FFF2-40B4-BE49-F238E27FC236}">
                  <a16:creationId xmlns:a16="http://schemas.microsoft.com/office/drawing/2014/main" id="{5CDBE696-DB17-4973-A0C6-01BA47321A99}"/>
                </a:ext>
              </a:extLst>
            </p:cNvPr>
            <p:cNvSpPr/>
            <p:nvPr/>
          </p:nvSpPr>
          <p:spPr>
            <a:xfrm>
              <a:off x="2922950" y="1596075"/>
              <a:ext cx="176325" cy="206750"/>
            </a:xfrm>
            <a:custGeom>
              <a:avLst/>
              <a:gdLst/>
              <a:ahLst/>
              <a:cxnLst/>
              <a:rect l="l" t="t" r="r" b="b"/>
              <a:pathLst>
                <a:path w="7053" h="8270" extrusionOk="0">
                  <a:moveTo>
                    <a:pt x="3473" y="1"/>
                  </a:moveTo>
                  <a:cubicBezTo>
                    <a:pt x="2506" y="1325"/>
                    <a:pt x="1361" y="3079"/>
                    <a:pt x="1" y="4797"/>
                  </a:cubicBezTo>
                  <a:cubicBezTo>
                    <a:pt x="573" y="5979"/>
                    <a:pt x="1218" y="7160"/>
                    <a:pt x="1934" y="8269"/>
                  </a:cubicBezTo>
                  <a:lnTo>
                    <a:pt x="7052" y="6014"/>
                  </a:lnTo>
                  <a:cubicBezTo>
                    <a:pt x="7052" y="6014"/>
                    <a:pt x="5585" y="2149"/>
                    <a:pt x="3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55;p37">
              <a:extLst>
                <a:ext uri="{FF2B5EF4-FFF2-40B4-BE49-F238E27FC236}">
                  <a16:creationId xmlns:a16="http://schemas.microsoft.com/office/drawing/2014/main" id="{66B47308-934E-447A-A6AB-1082B1A4032D}"/>
                </a:ext>
              </a:extLst>
            </p:cNvPr>
            <p:cNvSpPr/>
            <p:nvPr/>
          </p:nvSpPr>
          <p:spPr>
            <a:xfrm>
              <a:off x="2614225" y="1526175"/>
              <a:ext cx="569150" cy="312750"/>
            </a:xfrm>
            <a:custGeom>
              <a:avLst/>
              <a:gdLst/>
              <a:ahLst/>
              <a:cxnLst/>
              <a:rect l="l" t="t" r="r" b="b"/>
              <a:pathLst>
                <a:path w="22766" h="12510" extrusionOk="0">
                  <a:moveTo>
                    <a:pt x="16938" y="0"/>
                  </a:moveTo>
                  <a:cubicBezTo>
                    <a:pt x="16889" y="0"/>
                    <a:pt x="16838" y="2"/>
                    <a:pt x="16788" y="5"/>
                  </a:cubicBezTo>
                  <a:cubicBezTo>
                    <a:pt x="16395" y="148"/>
                    <a:pt x="15965" y="327"/>
                    <a:pt x="15571" y="542"/>
                  </a:cubicBezTo>
                  <a:cubicBezTo>
                    <a:pt x="10954" y="2976"/>
                    <a:pt x="9128" y="7200"/>
                    <a:pt x="5513" y="7987"/>
                  </a:cubicBezTo>
                  <a:cubicBezTo>
                    <a:pt x="5359" y="8023"/>
                    <a:pt x="5211" y="8041"/>
                    <a:pt x="5067" y="8041"/>
                  </a:cubicBezTo>
                  <a:cubicBezTo>
                    <a:pt x="2946" y="8041"/>
                    <a:pt x="1978" y="4236"/>
                    <a:pt x="1575" y="1687"/>
                  </a:cubicBezTo>
                  <a:lnTo>
                    <a:pt x="1575" y="1687"/>
                  </a:lnTo>
                  <a:cubicBezTo>
                    <a:pt x="0" y="4515"/>
                    <a:pt x="36" y="11173"/>
                    <a:pt x="1898" y="12175"/>
                  </a:cubicBezTo>
                  <a:cubicBezTo>
                    <a:pt x="2340" y="12414"/>
                    <a:pt x="2914" y="12510"/>
                    <a:pt x="3548" y="12510"/>
                  </a:cubicBezTo>
                  <a:cubicBezTo>
                    <a:pt x="6048" y="12510"/>
                    <a:pt x="9486" y="11030"/>
                    <a:pt x="9486" y="11030"/>
                  </a:cubicBezTo>
                  <a:lnTo>
                    <a:pt x="9558" y="11459"/>
                  </a:lnTo>
                  <a:cubicBezTo>
                    <a:pt x="13316" y="8989"/>
                    <a:pt x="16287" y="4193"/>
                    <a:pt x="17182" y="3155"/>
                  </a:cubicBezTo>
                  <a:cubicBezTo>
                    <a:pt x="17287" y="3035"/>
                    <a:pt x="17412" y="2980"/>
                    <a:pt x="17552" y="2980"/>
                  </a:cubicBezTo>
                  <a:cubicBezTo>
                    <a:pt x="18749" y="2980"/>
                    <a:pt x="21074" y="6978"/>
                    <a:pt x="21907" y="8452"/>
                  </a:cubicBezTo>
                  <a:lnTo>
                    <a:pt x="22444" y="8166"/>
                  </a:lnTo>
                  <a:cubicBezTo>
                    <a:pt x="22587" y="7701"/>
                    <a:pt x="22694" y="7271"/>
                    <a:pt x="22766" y="6806"/>
                  </a:cubicBezTo>
                  <a:cubicBezTo>
                    <a:pt x="21922" y="4732"/>
                    <a:pt x="19663" y="0"/>
                    <a:pt x="16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56;p37">
              <a:extLst>
                <a:ext uri="{FF2B5EF4-FFF2-40B4-BE49-F238E27FC236}">
                  <a16:creationId xmlns:a16="http://schemas.microsoft.com/office/drawing/2014/main" id="{F3FC03E7-C5BA-4E53-B7A5-C2BDDF460883}"/>
                </a:ext>
              </a:extLst>
            </p:cNvPr>
            <p:cNvSpPr/>
            <p:nvPr/>
          </p:nvSpPr>
          <p:spPr>
            <a:xfrm>
              <a:off x="2646450" y="1541500"/>
              <a:ext cx="417025" cy="298375"/>
            </a:xfrm>
            <a:custGeom>
              <a:avLst/>
              <a:gdLst/>
              <a:ahLst/>
              <a:cxnLst/>
              <a:rect l="l" t="t" r="r" b="b"/>
              <a:pathLst>
                <a:path w="16681" h="11935" extrusionOk="0">
                  <a:moveTo>
                    <a:pt x="16680" y="0"/>
                  </a:moveTo>
                  <a:cubicBezTo>
                    <a:pt x="16680" y="0"/>
                    <a:pt x="16501" y="72"/>
                    <a:pt x="16251" y="179"/>
                  </a:cubicBezTo>
                  <a:lnTo>
                    <a:pt x="15750" y="430"/>
                  </a:lnTo>
                  <a:cubicBezTo>
                    <a:pt x="15571" y="537"/>
                    <a:pt x="15356" y="716"/>
                    <a:pt x="15141" y="859"/>
                  </a:cubicBezTo>
                  <a:cubicBezTo>
                    <a:pt x="14139" y="1647"/>
                    <a:pt x="13280" y="2649"/>
                    <a:pt x="12600" y="3759"/>
                  </a:cubicBezTo>
                  <a:cubicBezTo>
                    <a:pt x="12206" y="4332"/>
                    <a:pt x="11884" y="4940"/>
                    <a:pt x="11562" y="5549"/>
                  </a:cubicBezTo>
                  <a:lnTo>
                    <a:pt x="11132" y="6372"/>
                  </a:lnTo>
                  <a:cubicBezTo>
                    <a:pt x="10989" y="6622"/>
                    <a:pt x="10846" y="6873"/>
                    <a:pt x="10739" y="7088"/>
                  </a:cubicBezTo>
                  <a:lnTo>
                    <a:pt x="10345" y="7660"/>
                  </a:lnTo>
                  <a:cubicBezTo>
                    <a:pt x="10237" y="7804"/>
                    <a:pt x="10130" y="7947"/>
                    <a:pt x="10023" y="8054"/>
                  </a:cubicBezTo>
                  <a:cubicBezTo>
                    <a:pt x="9951" y="8162"/>
                    <a:pt x="9879" y="8233"/>
                    <a:pt x="9808" y="8341"/>
                  </a:cubicBezTo>
                  <a:lnTo>
                    <a:pt x="9736" y="8412"/>
                  </a:lnTo>
                  <a:lnTo>
                    <a:pt x="9450" y="8770"/>
                  </a:lnTo>
                  <a:lnTo>
                    <a:pt x="9092" y="9128"/>
                  </a:lnTo>
                  <a:cubicBezTo>
                    <a:pt x="8949" y="9271"/>
                    <a:pt x="8770" y="9450"/>
                    <a:pt x="8555" y="9593"/>
                  </a:cubicBezTo>
                  <a:cubicBezTo>
                    <a:pt x="8126" y="9951"/>
                    <a:pt x="7660" y="10273"/>
                    <a:pt x="7159" y="10524"/>
                  </a:cubicBezTo>
                  <a:cubicBezTo>
                    <a:pt x="6551" y="10810"/>
                    <a:pt x="5942" y="11061"/>
                    <a:pt x="5298" y="11240"/>
                  </a:cubicBezTo>
                  <a:cubicBezTo>
                    <a:pt x="4653" y="11383"/>
                    <a:pt x="4009" y="11490"/>
                    <a:pt x="3329" y="11526"/>
                  </a:cubicBezTo>
                  <a:cubicBezTo>
                    <a:pt x="2924" y="11552"/>
                    <a:pt x="2519" y="11577"/>
                    <a:pt x="2101" y="11577"/>
                  </a:cubicBezTo>
                  <a:cubicBezTo>
                    <a:pt x="1928" y="11577"/>
                    <a:pt x="1753" y="11573"/>
                    <a:pt x="1575" y="11562"/>
                  </a:cubicBezTo>
                  <a:cubicBezTo>
                    <a:pt x="702" y="11497"/>
                    <a:pt x="150" y="11082"/>
                    <a:pt x="25" y="11082"/>
                  </a:cubicBezTo>
                  <a:cubicBezTo>
                    <a:pt x="12" y="11082"/>
                    <a:pt x="4" y="11086"/>
                    <a:pt x="0" y="11097"/>
                  </a:cubicBezTo>
                  <a:cubicBezTo>
                    <a:pt x="0" y="11097"/>
                    <a:pt x="107" y="11204"/>
                    <a:pt x="358" y="11383"/>
                  </a:cubicBezTo>
                  <a:cubicBezTo>
                    <a:pt x="716" y="11634"/>
                    <a:pt x="1146" y="11777"/>
                    <a:pt x="1575" y="11848"/>
                  </a:cubicBezTo>
                  <a:cubicBezTo>
                    <a:pt x="2021" y="11901"/>
                    <a:pt x="2447" y="11934"/>
                    <a:pt x="2882" y="11934"/>
                  </a:cubicBezTo>
                  <a:cubicBezTo>
                    <a:pt x="3041" y="11934"/>
                    <a:pt x="3202" y="11930"/>
                    <a:pt x="3365" y="11920"/>
                  </a:cubicBezTo>
                  <a:cubicBezTo>
                    <a:pt x="4045" y="11920"/>
                    <a:pt x="4761" y="11848"/>
                    <a:pt x="5441" y="11705"/>
                  </a:cubicBezTo>
                  <a:cubicBezTo>
                    <a:pt x="6121" y="11598"/>
                    <a:pt x="6801" y="11347"/>
                    <a:pt x="7445" y="11061"/>
                  </a:cubicBezTo>
                  <a:cubicBezTo>
                    <a:pt x="7982" y="10810"/>
                    <a:pt x="8519" y="10488"/>
                    <a:pt x="9020" y="10130"/>
                  </a:cubicBezTo>
                  <a:cubicBezTo>
                    <a:pt x="9235" y="9951"/>
                    <a:pt x="9414" y="9772"/>
                    <a:pt x="9593" y="9629"/>
                  </a:cubicBezTo>
                  <a:lnTo>
                    <a:pt x="9987" y="9235"/>
                  </a:lnTo>
                  <a:cubicBezTo>
                    <a:pt x="10202" y="9021"/>
                    <a:pt x="10345" y="8877"/>
                    <a:pt x="10345" y="8877"/>
                  </a:cubicBezTo>
                  <a:lnTo>
                    <a:pt x="10416" y="8770"/>
                  </a:lnTo>
                  <a:cubicBezTo>
                    <a:pt x="10488" y="8698"/>
                    <a:pt x="10560" y="8591"/>
                    <a:pt x="10631" y="8484"/>
                  </a:cubicBezTo>
                  <a:cubicBezTo>
                    <a:pt x="10703" y="8341"/>
                    <a:pt x="10846" y="8197"/>
                    <a:pt x="10953" y="8054"/>
                  </a:cubicBezTo>
                  <a:lnTo>
                    <a:pt x="11347" y="7410"/>
                  </a:lnTo>
                  <a:lnTo>
                    <a:pt x="11741" y="6658"/>
                  </a:lnTo>
                  <a:lnTo>
                    <a:pt x="12135" y="5799"/>
                  </a:lnTo>
                  <a:cubicBezTo>
                    <a:pt x="12421" y="5226"/>
                    <a:pt x="12707" y="4618"/>
                    <a:pt x="13065" y="4009"/>
                  </a:cubicBezTo>
                  <a:cubicBezTo>
                    <a:pt x="13638" y="2936"/>
                    <a:pt x="14425" y="1933"/>
                    <a:pt x="15356" y="1074"/>
                  </a:cubicBezTo>
                  <a:cubicBezTo>
                    <a:pt x="15535" y="931"/>
                    <a:pt x="15714" y="752"/>
                    <a:pt x="15857" y="645"/>
                  </a:cubicBezTo>
                  <a:lnTo>
                    <a:pt x="16323" y="323"/>
                  </a:lnTo>
                  <a:cubicBezTo>
                    <a:pt x="16573" y="144"/>
                    <a:pt x="16680" y="36"/>
                    <a:pt x="16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57;p37">
              <a:extLst>
                <a:ext uri="{FF2B5EF4-FFF2-40B4-BE49-F238E27FC236}">
                  <a16:creationId xmlns:a16="http://schemas.microsoft.com/office/drawing/2014/main" id="{4D421119-7390-494B-AC10-5CB7D9223595}"/>
                </a:ext>
              </a:extLst>
            </p:cNvPr>
            <p:cNvSpPr/>
            <p:nvPr/>
          </p:nvSpPr>
          <p:spPr>
            <a:xfrm>
              <a:off x="2784250" y="1510175"/>
              <a:ext cx="400025" cy="177250"/>
            </a:xfrm>
            <a:custGeom>
              <a:avLst/>
              <a:gdLst/>
              <a:ahLst/>
              <a:cxnLst/>
              <a:rect l="l" t="t" r="r" b="b"/>
              <a:pathLst>
                <a:path w="16001" h="7090" extrusionOk="0">
                  <a:moveTo>
                    <a:pt x="9057" y="1"/>
                  </a:moveTo>
                  <a:lnTo>
                    <a:pt x="8555" y="72"/>
                  </a:lnTo>
                  <a:lnTo>
                    <a:pt x="8233" y="72"/>
                  </a:lnTo>
                  <a:lnTo>
                    <a:pt x="7911" y="144"/>
                  </a:lnTo>
                  <a:cubicBezTo>
                    <a:pt x="6802" y="394"/>
                    <a:pt x="5728" y="788"/>
                    <a:pt x="4690" y="1253"/>
                  </a:cubicBezTo>
                  <a:cubicBezTo>
                    <a:pt x="4265" y="1423"/>
                    <a:pt x="3840" y="1526"/>
                    <a:pt x="3397" y="1526"/>
                  </a:cubicBezTo>
                  <a:cubicBezTo>
                    <a:pt x="3281" y="1526"/>
                    <a:pt x="3163" y="1519"/>
                    <a:pt x="3043" y="1504"/>
                  </a:cubicBezTo>
                  <a:cubicBezTo>
                    <a:pt x="2542" y="1468"/>
                    <a:pt x="2005" y="1397"/>
                    <a:pt x="1540" y="1289"/>
                  </a:cubicBezTo>
                  <a:cubicBezTo>
                    <a:pt x="1157" y="1180"/>
                    <a:pt x="753" y="1133"/>
                    <a:pt x="360" y="1133"/>
                  </a:cubicBezTo>
                  <a:cubicBezTo>
                    <a:pt x="239" y="1133"/>
                    <a:pt x="119" y="1138"/>
                    <a:pt x="1" y="1146"/>
                  </a:cubicBezTo>
                  <a:cubicBezTo>
                    <a:pt x="466" y="1325"/>
                    <a:pt x="931" y="1468"/>
                    <a:pt x="1432" y="1576"/>
                  </a:cubicBezTo>
                  <a:cubicBezTo>
                    <a:pt x="1933" y="1754"/>
                    <a:pt x="2470" y="1862"/>
                    <a:pt x="3007" y="1933"/>
                  </a:cubicBezTo>
                  <a:cubicBezTo>
                    <a:pt x="3192" y="1955"/>
                    <a:pt x="3379" y="1967"/>
                    <a:pt x="3568" y="1967"/>
                  </a:cubicBezTo>
                  <a:cubicBezTo>
                    <a:pt x="4003" y="1967"/>
                    <a:pt x="4444" y="1904"/>
                    <a:pt x="4869" y="1754"/>
                  </a:cubicBezTo>
                  <a:cubicBezTo>
                    <a:pt x="5907" y="1361"/>
                    <a:pt x="6945" y="1039"/>
                    <a:pt x="8019" y="860"/>
                  </a:cubicBezTo>
                  <a:lnTo>
                    <a:pt x="8341" y="788"/>
                  </a:lnTo>
                  <a:lnTo>
                    <a:pt x="8627" y="788"/>
                  </a:lnTo>
                  <a:lnTo>
                    <a:pt x="9057" y="752"/>
                  </a:lnTo>
                  <a:lnTo>
                    <a:pt x="9844" y="752"/>
                  </a:lnTo>
                  <a:cubicBezTo>
                    <a:pt x="10166" y="788"/>
                    <a:pt x="10488" y="895"/>
                    <a:pt x="10811" y="1003"/>
                  </a:cubicBezTo>
                  <a:cubicBezTo>
                    <a:pt x="11240" y="1218"/>
                    <a:pt x="11634" y="1468"/>
                    <a:pt x="12028" y="1790"/>
                  </a:cubicBezTo>
                  <a:cubicBezTo>
                    <a:pt x="12457" y="2184"/>
                    <a:pt x="12851" y="2614"/>
                    <a:pt x="13209" y="3079"/>
                  </a:cubicBezTo>
                  <a:cubicBezTo>
                    <a:pt x="14688" y="4911"/>
                    <a:pt x="15752" y="7090"/>
                    <a:pt x="15888" y="7090"/>
                  </a:cubicBezTo>
                  <a:cubicBezTo>
                    <a:pt x="15890" y="7090"/>
                    <a:pt x="15892" y="7089"/>
                    <a:pt x="15893" y="7088"/>
                  </a:cubicBezTo>
                  <a:cubicBezTo>
                    <a:pt x="16001" y="7052"/>
                    <a:pt x="15106" y="4761"/>
                    <a:pt x="13638" y="2721"/>
                  </a:cubicBezTo>
                  <a:cubicBezTo>
                    <a:pt x="13280" y="2256"/>
                    <a:pt x="12887" y="1754"/>
                    <a:pt x="12457" y="1325"/>
                  </a:cubicBezTo>
                  <a:cubicBezTo>
                    <a:pt x="12063" y="967"/>
                    <a:pt x="11598" y="609"/>
                    <a:pt x="11133" y="358"/>
                  </a:cubicBezTo>
                  <a:cubicBezTo>
                    <a:pt x="10739" y="180"/>
                    <a:pt x="10345" y="72"/>
                    <a:pt x="9951" y="36"/>
                  </a:cubicBezTo>
                  <a:cubicBezTo>
                    <a:pt x="9844" y="1"/>
                    <a:pt x="9737" y="1"/>
                    <a:pt x="9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58;p37">
              <a:extLst>
                <a:ext uri="{FF2B5EF4-FFF2-40B4-BE49-F238E27FC236}">
                  <a16:creationId xmlns:a16="http://schemas.microsoft.com/office/drawing/2014/main" id="{A92B7B51-99FD-4001-92BC-7F8A88011FF8}"/>
                </a:ext>
              </a:extLst>
            </p:cNvPr>
            <p:cNvSpPr/>
            <p:nvPr/>
          </p:nvSpPr>
          <p:spPr>
            <a:xfrm>
              <a:off x="2645550" y="1507500"/>
              <a:ext cx="300700" cy="101125"/>
            </a:xfrm>
            <a:custGeom>
              <a:avLst/>
              <a:gdLst/>
              <a:ahLst/>
              <a:cxnLst/>
              <a:rect l="l" t="t" r="r" b="b"/>
              <a:pathLst>
                <a:path w="12028" h="4045" extrusionOk="0">
                  <a:moveTo>
                    <a:pt x="5047" y="0"/>
                  </a:moveTo>
                  <a:cubicBezTo>
                    <a:pt x="5047" y="0"/>
                    <a:pt x="4618" y="0"/>
                    <a:pt x="3938" y="72"/>
                  </a:cubicBezTo>
                  <a:cubicBezTo>
                    <a:pt x="3079" y="143"/>
                    <a:pt x="2255" y="394"/>
                    <a:pt x="1539" y="823"/>
                  </a:cubicBezTo>
                  <a:cubicBezTo>
                    <a:pt x="1146" y="1074"/>
                    <a:pt x="788" y="1432"/>
                    <a:pt x="537" y="1826"/>
                  </a:cubicBezTo>
                  <a:cubicBezTo>
                    <a:pt x="322" y="2148"/>
                    <a:pt x="179" y="2542"/>
                    <a:pt x="108" y="2900"/>
                  </a:cubicBezTo>
                  <a:cubicBezTo>
                    <a:pt x="0" y="3293"/>
                    <a:pt x="0" y="3687"/>
                    <a:pt x="108" y="4045"/>
                  </a:cubicBezTo>
                  <a:cubicBezTo>
                    <a:pt x="215" y="3723"/>
                    <a:pt x="322" y="3365"/>
                    <a:pt x="394" y="3007"/>
                  </a:cubicBezTo>
                  <a:cubicBezTo>
                    <a:pt x="501" y="2685"/>
                    <a:pt x="680" y="2363"/>
                    <a:pt x="895" y="2076"/>
                  </a:cubicBezTo>
                  <a:cubicBezTo>
                    <a:pt x="1146" y="1754"/>
                    <a:pt x="1432" y="1504"/>
                    <a:pt x="1790" y="1325"/>
                  </a:cubicBezTo>
                  <a:cubicBezTo>
                    <a:pt x="2470" y="1002"/>
                    <a:pt x="3222" y="823"/>
                    <a:pt x="4009" y="788"/>
                  </a:cubicBezTo>
                  <a:cubicBezTo>
                    <a:pt x="4212" y="776"/>
                    <a:pt x="4395" y="772"/>
                    <a:pt x="4549" y="772"/>
                  </a:cubicBezTo>
                  <a:cubicBezTo>
                    <a:pt x="4856" y="772"/>
                    <a:pt x="5047" y="788"/>
                    <a:pt x="5047" y="788"/>
                  </a:cubicBezTo>
                  <a:lnTo>
                    <a:pt x="6121" y="788"/>
                  </a:lnTo>
                  <a:cubicBezTo>
                    <a:pt x="6766" y="788"/>
                    <a:pt x="7625" y="895"/>
                    <a:pt x="8519" y="967"/>
                  </a:cubicBezTo>
                  <a:cubicBezTo>
                    <a:pt x="9096" y="1019"/>
                    <a:pt x="9692" y="1052"/>
                    <a:pt x="10292" y="1052"/>
                  </a:cubicBezTo>
                  <a:cubicBezTo>
                    <a:pt x="10512" y="1052"/>
                    <a:pt x="10733" y="1048"/>
                    <a:pt x="10954" y="1038"/>
                  </a:cubicBezTo>
                  <a:cubicBezTo>
                    <a:pt x="11013" y="1044"/>
                    <a:pt x="11074" y="1047"/>
                    <a:pt x="11135" y="1047"/>
                  </a:cubicBezTo>
                  <a:cubicBezTo>
                    <a:pt x="11441" y="1047"/>
                    <a:pt x="11759" y="973"/>
                    <a:pt x="12027" y="823"/>
                  </a:cubicBezTo>
                  <a:cubicBezTo>
                    <a:pt x="12027" y="788"/>
                    <a:pt x="11920" y="788"/>
                    <a:pt x="11732" y="788"/>
                  </a:cubicBezTo>
                  <a:cubicBezTo>
                    <a:pt x="11544" y="788"/>
                    <a:pt x="11276" y="788"/>
                    <a:pt x="10954" y="752"/>
                  </a:cubicBezTo>
                  <a:cubicBezTo>
                    <a:pt x="10309" y="680"/>
                    <a:pt x="9450" y="573"/>
                    <a:pt x="8591" y="430"/>
                  </a:cubicBezTo>
                  <a:cubicBezTo>
                    <a:pt x="7696" y="287"/>
                    <a:pt x="6837" y="179"/>
                    <a:pt x="6193" y="108"/>
                  </a:cubicBezTo>
                  <a:cubicBezTo>
                    <a:pt x="5513" y="36"/>
                    <a:pt x="5047" y="0"/>
                    <a:pt x="5047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59;p37">
              <a:extLst>
                <a:ext uri="{FF2B5EF4-FFF2-40B4-BE49-F238E27FC236}">
                  <a16:creationId xmlns:a16="http://schemas.microsoft.com/office/drawing/2014/main" id="{E6903586-F882-449A-96F8-2CC2192180FC}"/>
                </a:ext>
              </a:extLst>
            </p:cNvPr>
            <p:cNvSpPr/>
            <p:nvPr/>
          </p:nvSpPr>
          <p:spPr>
            <a:xfrm>
              <a:off x="2767250" y="1739150"/>
              <a:ext cx="70725" cy="52150"/>
            </a:xfrm>
            <a:custGeom>
              <a:avLst/>
              <a:gdLst/>
              <a:ahLst/>
              <a:cxnLst/>
              <a:rect l="l" t="t" r="r" b="b"/>
              <a:pathLst>
                <a:path w="2829" h="2086" extrusionOk="0">
                  <a:moveTo>
                    <a:pt x="2205" y="1"/>
                  </a:moveTo>
                  <a:cubicBezTo>
                    <a:pt x="1873" y="1"/>
                    <a:pt x="1422" y="167"/>
                    <a:pt x="1003" y="470"/>
                  </a:cubicBezTo>
                  <a:cubicBezTo>
                    <a:pt x="323" y="971"/>
                    <a:pt x="0" y="1616"/>
                    <a:pt x="215" y="1938"/>
                  </a:cubicBezTo>
                  <a:cubicBezTo>
                    <a:pt x="290" y="2038"/>
                    <a:pt x="430" y="2085"/>
                    <a:pt x="608" y="2085"/>
                  </a:cubicBezTo>
                  <a:cubicBezTo>
                    <a:pt x="941" y="2085"/>
                    <a:pt x="1406" y="1919"/>
                    <a:pt x="1826" y="1616"/>
                  </a:cubicBezTo>
                  <a:cubicBezTo>
                    <a:pt x="2470" y="1115"/>
                    <a:pt x="2828" y="470"/>
                    <a:pt x="2613" y="148"/>
                  </a:cubicBezTo>
                  <a:cubicBezTo>
                    <a:pt x="2526" y="48"/>
                    <a:pt x="2382" y="1"/>
                    <a:pt x="2205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60;p37">
              <a:extLst>
                <a:ext uri="{FF2B5EF4-FFF2-40B4-BE49-F238E27FC236}">
                  <a16:creationId xmlns:a16="http://schemas.microsoft.com/office/drawing/2014/main" id="{8A78CDD0-F2D0-407F-A9B3-27BD915A2D9F}"/>
                </a:ext>
              </a:extLst>
            </p:cNvPr>
            <p:cNvSpPr/>
            <p:nvPr/>
          </p:nvSpPr>
          <p:spPr>
            <a:xfrm>
              <a:off x="2612425" y="1686500"/>
              <a:ext cx="1363825" cy="1194850"/>
            </a:xfrm>
            <a:custGeom>
              <a:avLst/>
              <a:gdLst/>
              <a:ahLst/>
              <a:cxnLst/>
              <a:rect l="l" t="t" r="r" b="b"/>
              <a:pathLst>
                <a:path w="54553" h="47794" extrusionOk="0">
                  <a:moveTo>
                    <a:pt x="26464" y="0"/>
                  </a:moveTo>
                  <a:cubicBezTo>
                    <a:pt x="25684" y="0"/>
                    <a:pt x="24903" y="48"/>
                    <a:pt x="24127" y="142"/>
                  </a:cubicBezTo>
                  <a:cubicBezTo>
                    <a:pt x="20404" y="608"/>
                    <a:pt x="16753" y="2934"/>
                    <a:pt x="13675" y="5010"/>
                  </a:cubicBezTo>
                  <a:cubicBezTo>
                    <a:pt x="11563" y="6406"/>
                    <a:pt x="10023" y="8411"/>
                    <a:pt x="8126" y="10093"/>
                  </a:cubicBezTo>
                  <a:cubicBezTo>
                    <a:pt x="7768" y="10451"/>
                    <a:pt x="7410" y="10773"/>
                    <a:pt x="7052" y="11060"/>
                  </a:cubicBezTo>
                  <a:cubicBezTo>
                    <a:pt x="5835" y="12026"/>
                    <a:pt x="4797" y="13243"/>
                    <a:pt x="4046" y="14603"/>
                  </a:cubicBezTo>
                  <a:cubicBezTo>
                    <a:pt x="2399" y="17538"/>
                    <a:pt x="645" y="21154"/>
                    <a:pt x="180" y="24483"/>
                  </a:cubicBezTo>
                  <a:cubicBezTo>
                    <a:pt x="69" y="25181"/>
                    <a:pt x="465" y="25387"/>
                    <a:pt x="999" y="25387"/>
                  </a:cubicBezTo>
                  <a:cubicBezTo>
                    <a:pt x="1670" y="25387"/>
                    <a:pt x="2558" y="25063"/>
                    <a:pt x="2936" y="24984"/>
                  </a:cubicBezTo>
                  <a:lnTo>
                    <a:pt x="2936" y="24984"/>
                  </a:lnTo>
                  <a:cubicBezTo>
                    <a:pt x="609" y="26952"/>
                    <a:pt x="1" y="28026"/>
                    <a:pt x="1970" y="30675"/>
                  </a:cubicBezTo>
                  <a:cubicBezTo>
                    <a:pt x="4797" y="34541"/>
                    <a:pt x="9701" y="34827"/>
                    <a:pt x="9701" y="34827"/>
                  </a:cubicBezTo>
                  <a:cubicBezTo>
                    <a:pt x="9701" y="34827"/>
                    <a:pt x="6337" y="38443"/>
                    <a:pt x="7124" y="40232"/>
                  </a:cubicBezTo>
                  <a:cubicBezTo>
                    <a:pt x="7447" y="40936"/>
                    <a:pt x="8053" y="41215"/>
                    <a:pt x="8642" y="41215"/>
                  </a:cubicBezTo>
                  <a:cubicBezTo>
                    <a:pt x="9161" y="41215"/>
                    <a:pt x="9667" y="40997"/>
                    <a:pt x="9952" y="40662"/>
                  </a:cubicBezTo>
                  <a:cubicBezTo>
                    <a:pt x="10560" y="41485"/>
                    <a:pt x="9988" y="41915"/>
                    <a:pt x="10560" y="42809"/>
                  </a:cubicBezTo>
                  <a:cubicBezTo>
                    <a:pt x="11133" y="43704"/>
                    <a:pt x="11777" y="44563"/>
                    <a:pt x="12493" y="45351"/>
                  </a:cubicBezTo>
                  <a:cubicBezTo>
                    <a:pt x="13245" y="46174"/>
                    <a:pt x="14247" y="47355"/>
                    <a:pt x="15393" y="47713"/>
                  </a:cubicBezTo>
                  <a:cubicBezTo>
                    <a:pt x="15588" y="47768"/>
                    <a:pt x="15761" y="47793"/>
                    <a:pt x="15917" y="47793"/>
                  </a:cubicBezTo>
                  <a:cubicBezTo>
                    <a:pt x="16676" y="47793"/>
                    <a:pt x="17049" y="47210"/>
                    <a:pt x="17791" y="46675"/>
                  </a:cubicBezTo>
                  <a:cubicBezTo>
                    <a:pt x="19259" y="45673"/>
                    <a:pt x="20869" y="44241"/>
                    <a:pt x="22731" y="43669"/>
                  </a:cubicBezTo>
                  <a:cubicBezTo>
                    <a:pt x="23558" y="43432"/>
                    <a:pt x="24562" y="43360"/>
                    <a:pt x="25627" y="43360"/>
                  </a:cubicBezTo>
                  <a:cubicBezTo>
                    <a:pt x="27313" y="43360"/>
                    <a:pt x="29154" y="43541"/>
                    <a:pt x="30702" y="43541"/>
                  </a:cubicBezTo>
                  <a:cubicBezTo>
                    <a:pt x="31138" y="43541"/>
                    <a:pt x="31550" y="43526"/>
                    <a:pt x="31930" y="43490"/>
                  </a:cubicBezTo>
                  <a:cubicBezTo>
                    <a:pt x="33362" y="43346"/>
                    <a:pt x="33648" y="42953"/>
                    <a:pt x="35008" y="42809"/>
                  </a:cubicBezTo>
                  <a:cubicBezTo>
                    <a:pt x="35688" y="42738"/>
                    <a:pt x="36476" y="42201"/>
                    <a:pt x="37156" y="42058"/>
                  </a:cubicBezTo>
                  <a:cubicBezTo>
                    <a:pt x="37943" y="41879"/>
                    <a:pt x="38552" y="41235"/>
                    <a:pt x="39411" y="41163"/>
                  </a:cubicBezTo>
                  <a:cubicBezTo>
                    <a:pt x="39446" y="41159"/>
                    <a:pt x="39482" y="41158"/>
                    <a:pt x="39519" y="41158"/>
                  </a:cubicBezTo>
                  <a:cubicBezTo>
                    <a:pt x="41141" y="41158"/>
                    <a:pt x="44565" y="44461"/>
                    <a:pt x="46605" y="44461"/>
                  </a:cubicBezTo>
                  <a:cubicBezTo>
                    <a:pt x="47366" y="44461"/>
                    <a:pt x="47934" y="44001"/>
                    <a:pt x="48145" y="42738"/>
                  </a:cubicBezTo>
                  <a:cubicBezTo>
                    <a:pt x="48360" y="41413"/>
                    <a:pt x="47751" y="39660"/>
                    <a:pt x="47322" y="38407"/>
                  </a:cubicBezTo>
                  <a:lnTo>
                    <a:pt x="47322" y="38407"/>
                  </a:lnTo>
                  <a:cubicBezTo>
                    <a:pt x="47322" y="38407"/>
                    <a:pt x="47820" y="38447"/>
                    <a:pt x="48500" y="38447"/>
                  </a:cubicBezTo>
                  <a:cubicBezTo>
                    <a:pt x="49521" y="38447"/>
                    <a:pt x="50951" y="38357"/>
                    <a:pt x="51724" y="37906"/>
                  </a:cubicBezTo>
                  <a:cubicBezTo>
                    <a:pt x="53013" y="37118"/>
                    <a:pt x="47608" y="31964"/>
                    <a:pt x="47608" y="31964"/>
                  </a:cubicBezTo>
                  <a:lnTo>
                    <a:pt x="50436" y="29637"/>
                  </a:lnTo>
                  <a:cubicBezTo>
                    <a:pt x="54552" y="25270"/>
                    <a:pt x="51187" y="23194"/>
                    <a:pt x="51187" y="23194"/>
                  </a:cubicBezTo>
                  <a:cubicBezTo>
                    <a:pt x="52154" y="22729"/>
                    <a:pt x="52870" y="21941"/>
                    <a:pt x="53264" y="20975"/>
                  </a:cubicBezTo>
                  <a:cubicBezTo>
                    <a:pt x="53872" y="19113"/>
                    <a:pt x="50722" y="15892"/>
                    <a:pt x="49756" y="14496"/>
                  </a:cubicBezTo>
                  <a:cubicBezTo>
                    <a:pt x="47680" y="11418"/>
                    <a:pt x="44709" y="8876"/>
                    <a:pt x="41773" y="6657"/>
                  </a:cubicBezTo>
                  <a:cubicBezTo>
                    <a:pt x="38695" y="4366"/>
                    <a:pt x="34972" y="1574"/>
                    <a:pt x="31178" y="608"/>
                  </a:cubicBezTo>
                  <a:cubicBezTo>
                    <a:pt x="29641" y="199"/>
                    <a:pt x="28055" y="0"/>
                    <a:pt x="26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61;p37">
              <a:extLst>
                <a:ext uri="{FF2B5EF4-FFF2-40B4-BE49-F238E27FC236}">
                  <a16:creationId xmlns:a16="http://schemas.microsoft.com/office/drawing/2014/main" id="{3D5C1298-A10B-4E0D-84A6-B3FD0611A71F}"/>
                </a:ext>
              </a:extLst>
            </p:cNvPr>
            <p:cNvSpPr/>
            <p:nvPr/>
          </p:nvSpPr>
          <p:spPr>
            <a:xfrm>
              <a:off x="2780675" y="2604600"/>
              <a:ext cx="104725" cy="162000"/>
            </a:xfrm>
            <a:custGeom>
              <a:avLst/>
              <a:gdLst/>
              <a:ahLst/>
              <a:cxnLst/>
              <a:rect l="l" t="t" r="r" b="b"/>
              <a:pathLst>
                <a:path w="4189" h="6480" extrusionOk="0">
                  <a:moveTo>
                    <a:pt x="3830" y="0"/>
                  </a:moveTo>
                  <a:cubicBezTo>
                    <a:pt x="3830" y="5"/>
                    <a:pt x="3829" y="9"/>
                    <a:pt x="3829" y="14"/>
                  </a:cubicBezTo>
                  <a:lnTo>
                    <a:pt x="3829" y="14"/>
                  </a:lnTo>
                  <a:cubicBezTo>
                    <a:pt x="3829" y="9"/>
                    <a:pt x="3830" y="5"/>
                    <a:pt x="3830" y="0"/>
                  </a:cubicBezTo>
                  <a:close/>
                  <a:moveTo>
                    <a:pt x="0" y="2220"/>
                  </a:moveTo>
                  <a:cubicBezTo>
                    <a:pt x="28" y="2393"/>
                    <a:pt x="118" y="2630"/>
                    <a:pt x="249" y="2886"/>
                  </a:cubicBezTo>
                  <a:lnTo>
                    <a:pt x="249" y="2886"/>
                  </a:lnTo>
                  <a:cubicBezTo>
                    <a:pt x="191" y="2669"/>
                    <a:pt x="155" y="2446"/>
                    <a:pt x="144" y="2220"/>
                  </a:cubicBezTo>
                  <a:close/>
                  <a:moveTo>
                    <a:pt x="249" y="2886"/>
                  </a:moveTo>
                  <a:cubicBezTo>
                    <a:pt x="343" y="3236"/>
                    <a:pt x="495" y="3572"/>
                    <a:pt x="700" y="3889"/>
                  </a:cubicBezTo>
                  <a:lnTo>
                    <a:pt x="700" y="3889"/>
                  </a:lnTo>
                  <a:cubicBezTo>
                    <a:pt x="579" y="3686"/>
                    <a:pt x="498" y="3468"/>
                    <a:pt x="452" y="3242"/>
                  </a:cubicBezTo>
                  <a:lnTo>
                    <a:pt x="452" y="3242"/>
                  </a:lnTo>
                  <a:cubicBezTo>
                    <a:pt x="377" y="3122"/>
                    <a:pt x="309" y="3002"/>
                    <a:pt x="249" y="2886"/>
                  </a:cubicBezTo>
                  <a:close/>
                  <a:moveTo>
                    <a:pt x="700" y="3889"/>
                  </a:moveTo>
                  <a:lnTo>
                    <a:pt x="700" y="3889"/>
                  </a:lnTo>
                  <a:cubicBezTo>
                    <a:pt x="747" y="3967"/>
                    <a:pt x="800" y="4043"/>
                    <a:pt x="859" y="4117"/>
                  </a:cubicBezTo>
                  <a:cubicBezTo>
                    <a:pt x="803" y="4042"/>
                    <a:pt x="750" y="3966"/>
                    <a:pt x="700" y="3889"/>
                  </a:cubicBezTo>
                  <a:close/>
                  <a:moveTo>
                    <a:pt x="3829" y="14"/>
                  </a:moveTo>
                  <a:lnTo>
                    <a:pt x="3829" y="14"/>
                  </a:lnTo>
                  <a:cubicBezTo>
                    <a:pt x="3754" y="605"/>
                    <a:pt x="2947" y="1093"/>
                    <a:pt x="2260" y="1093"/>
                  </a:cubicBezTo>
                  <a:cubicBezTo>
                    <a:pt x="1790" y="1093"/>
                    <a:pt x="1376" y="865"/>
                    <a:pt x="1289" y="287"/>
                  </a:cubicBezTo>
                  <a:cubicBezTo>
                    <a:pt x="717" y="1077"/>
                    <a:pt x="248" y="2241"/>
                    <a:pt x="452" y="3242"/>
                  </a:cubicBezTo>
                  <a:lnTo>
                    <a:pt x="452" y="3242"/>
                  </a:lnTo>
                  <a:cubicBezTo>
                    <a:pt x="865" y="3903"/>
                    <a:pt x="1486" y="4567"/>
                    <a:pt x="2013" y="4567"/>
                  </a:cubicBezTo>
                  <a:cubicBezTo>
                    <a:pt x="2271" y="4567"/>
                    <a:pt x="2507" y="4407"/>
                    <a:pt x="2685" y="4009"/>
                  </a:cubicBezTo>
                  <a:cubicBezTo>
                    <a:pt x="3007" y="4868"/>
                    <a:pt x="3687" y="5692"/>
                    <a:pt x="4188" y="6479"/>
                  </a:cubicBezTo>
                  <a:cubicBezTo>
                    <a:pt x="3188" y="4479"/>
                    <a:pt x="3578" y="2158"/>
                    <a:pt x="3829" y="14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62;p37">
              <a:extLst>
                <a:ext uri="{FF2B5EF4-FFF2-40B4-BE49-F238E27FC236}">
                  <a16:creationId xmlns:a16="http://schemas.microsoft.com/office/drawing/2014/main" id="{0D9339BC-77C9-44BA-A2B9-5E9553400B05}"/>
                </a:ext>
              </a:extLst>
            </p:cNvPr>
            <p:cNvSpPr/>
            <p:nvPr/>
          </p:nvSpPr>
          <p:spPr>
            <a:xfrm>
              <a:off x="2865675" y="2000575"/>
              <a:ext cx="1080150" cy="881600"/>
            </a:xfrm>
            <a:custGeom>
              <a:avLst/>
              <a:gdLst/>
              <a:ahLst/>
              <a:cxnLst/>
              <a:rect l="l" t="t" r="r" b="b"/>
              <a:pathLst>
                <a:path w="43206" h="35264" extrusionOk="0">
                  <a:moveTo>
                    <a:pt x="9988" y="26416"/>
                  </a:moveTo>
                  <a:cubicBezTo>
                    <a:pt x="9990" y="26427"/>
                    <a:pt x="9993" y="26438"/>
                    <a:pt x="9995" y="26448"/>
                  </a:cubicBezTo>
                  <a:lnTo>
                    <a:pt x="9995" y="26448"/>
                  </a:lnTo>
                  <a:cubicBezTo>
                    <a:pt x="9993" y="26438"/>
                    <a:pt x="9990" y="26427"/>
                    <a:pt x="9988" y="26416"/>
                  </a:cubicBezTo>
                  <a:close/>
                  <a:moveTo>
                    <a:pt x="38623" y="0"/>
                  </a:moveTo>
                  <a:cubicBezTo>
                    <a:pt x="39769" y="2040"/>
                    <a:pt x="41487" y="5298"/>
                    <a:pt x="41380" y="6550"/>
                  </a:cubicBezTo>
                  <a:cubicBezTo>
                    <a:pt x="41343" y="7167"/>
                    <a:pt x="40740" y="7371"/>
                    <a:pt x="39956" y="7371"/>
                  </a:cubicBezTo>
                  <a:cubicBezTo>
                    <a:pt x="38419" y="7371"/>
                    <a:pt x="36190" y="6586"/>
                    <a:pt x="36189" y="6586"/>
                  </a:cubicBezTo>
                  <a:lnTo>
                    <a:pt x="36189" y="6586"/>
                  </a:lnTo>
                  <a:cubicBezTo>
                    <a:pt x="36190" y="6586"/>
                    <a:pt x="39089" y="9521"/>
                    <a:pt x="38623" y="10595"/>
                  </a:cubicBezTo>
                  <a:cubicBezTo>
                    <a:pt x="38408" y="11109"/>
                    <a:pt x="37603" y="11247"/>
                    <a:pt x="36800" y="11247"/>
                  </a:cubicBezTo>
                  <a:cubicBezTo>
                    <a:pt x="35867" y="11247"/>
                    <a:pt x="34937" y="11061"/>
                    <a:pt x="34937" y="11061"/>
                  </a:cubicBezTo>
                  <a:lnTo>
                    <a:pt x="34937" y="11061"/>
                  </a:lnTo>
                  <a:cubicBezTo>
                    <a:pt x="35509" y="11884"/>
                    <a:pt x="35652" y="12922"/>
                    <a:pt x="35259" y="13888"/>
                  </a:cubicBezTo>
                  <a:cubicBezTo>
                    <a:pt x="34614" y="15428"/>
                    <a:pt x="31214" y="15428"/>
                    <a:pt x="31214" y="15428"/>
                  </a:cubicBezTo>
                  <a:cubicBezTo>
                    <a:pt x="31214" y="15428"/>
                    <a:pt x="32109" y="16931"/>
                    <a:pt x="31142" y="17611"/>
                  </a:cubicBezTo>
                  <a:cubicBezTo>
                    <a:pt x="30941" y="17760"/>
                    <a:pt x="30687" y="17819"/>
                    <a:pt x="30411" y="17819"/>
                  </a:cubicBezTo>
                  <a:cubicBezTo>
                    <a:pt x="29361" y="17819"/>
                    <a:pt x="27993" y="16967"/>
                    <a:pt x="27992" y="16967"/>
                  </a:cubicBezTo>
                  <a:lnTo>
                    <a:pt x="27992" y="16967"/>
                  </a:lnTo>
                  <a:lnTo>
                    <a:pt x="28458" y="19365"/>
                  </a:lnTo>
                  <a:cubicBezTo>
                    <a:pt x="28458" y="19365"/>
                    <a:pt x="24986" y="23159"/>
                    <a:pt x="22444" y="23553"/>
                  </a:cubicBezTo>
                  <a:cubicBezTo>
                    <a:pt x="22042" y="23608"/>
                    <a:pt x="21640" y="23635"/>
                    <a:pt x="21239" y="23635"/>
                  </a:cubicBezTo>
                  <a:cubicBezTo>
                    <a:pt x="20072" y="23635"/>
                    <a:pt x="18919" y="23407"/>
                    <a:pt x="17827" y="22980"/>
                  </a:cubicBezTo>
                  <a:lnTo>
                    <a:pt x="17755" y="23732"/>
                  </a:lnTo>
                  <a:cubicBezTo>
                    <a:pt x="19231" y="24752"/>
                    <a:pt x="20902" y="25003"/>
                    <a:pt x="22191" y="25003"/>
                  </a:cubicBezTo>
                  <a:cubicBezTo>
                    <a:pt x="23435" y="25003"/>
                    <a:pt x="24324" y="24770"/>
                    <a:pt x="24341" y="24770"/>
                  </a:cubicBezTo>
                  <a:lnTo>
                    <a:pt x="24341" y="24770"/>
                  </a:lnTo>
                  <a:cubicBezTo>
                    <a:pt x="24055" y="24841"/>
                    <a:pt x="23554" y="26667"/>
                    <a:pt x="23339" y="26953"/>
                  </a:cubicBezTo>
                  <a:cubicBezTo>
                    <a:pt x="22802" y="27741"/>
                    <a:pt x="22122" y="28457"/>
                    <a:pt x="21370" y="29065"/>
                  </a:cubicBezTo>
                  <a:cubicBezTo>
                    <a:pt x="19652" y="30354"/>
                    <a:pt x="17576" y="31106"/>
                    <a:pt x="15393" y="31213"/>
                  </a:cubicBezTo>
                  <a:cubicBezTo>
                    <a:pt x="15309" y="31217"/>
                    <a:pt x="15225" y="31219"/>
                    <a:pt x="15143" y="31219"/>
                  </a:cubicBezTo>
                  <a:cubicBezTo>
                    <a:pt x="12428" y="31219"/>
                    <a:pt x="10594" y="28972"/>
                    <a:pt x="9995" y="26448"/>
                  </a:cubicBezTo>
                  <a:lnTo>
                    <a:pt x="9995" y="26448"/>
                  </a:lnTo>
                  <a:cubicBezTo>
                    <a:pt x="10124" y="27016"/>
                    <a:pt x="9912" y="27222"/>
                    <a:pt x="9599" y="27222"/>
                  </a:cubicBezTo>
                  <a:cubicBezTo>
                    <a:pt x="9205" y="27222"/>
                    <a:pt x="8650" y="26896"/>
                    <a:pt x="8413" y="26560"/>
                  </a:cubicBezTo>
                  <a:cubicBezTo>
                    <a:pt x="7768" y="25593"/>
                    <a:pt x="7804" y="23982"/>
                    <a:pt x="7625" y="22873"/>
                  </a:cubicBezTo>
                  <a:lnTo>
                    <a:pt x="7625" y="22873"/>
                  </a:lnTo>
                  <a:cubicBezTo>
                    <a:pt x="7733" y="23553"/>
                    <a:pt x="6694" y="24985"/>
                    <a:pt x="6694" y="25880"/>
                  </a:cubicBezTo>
                  <a:cubicBezTo>
                    <a:pt x="6694" y="26846"/>
                    <a:pt x="6766" y="27812"/>
                    <a:pt x="6873" y="28779"/>
                  </a:cubicBezTo>
                  <a:cubicBezTo>
                    <a:pt x="7017" y="29745"/>
                    <a:pt x="7303" y="30819"/>
                    <a:pt x="6050" y="30962"/>
                  </a:cubicBezTo>
                  <a:cubicBezTo>
                    <a:pt x="5983" y="30969"/>
                    <a:pt x="5918" y="30972"/>
                    <a:pt x="5856" y="30972"/>
                  </a:cubicBezTo>
                  <a:cubicBezTo>
                    <a:pt x="4507" y="30972"/>
                    <a:pt x="4456" y="29521"/>
                    <a:pt x="4046" y="28528"/>
                  </a:cubicBezTo>
                  <a:cubicBezTo>
                    <a:pt x="4046" y="29907"/>
                    <a:pt x="3406" y="30452"/>
                    <a:pt x="2605" y="30452"/>
                  </a:cubicBezTo>
                  <a:cubicBezTo>
                    <a:pt x="1720" y="30452"/>
                    <a:pt x="639" y="29789"/>
                    <a:pt x="1" y="28850"/>
                  </a:cubicBezTo>
                  <a:lnTo>
                    <a:pt x="1" y="28850"/>
                  </a:lnTo>
                  <a:cubicBezTo>
                    <a:pt x="216" y="30962"/>
                    <a:pt x="2506" y="32000"/>
                    <a:pt x="4153" y="32788"/>
                  </a:cubicBezTo>
                  <a:cubicBezTo>
                    <a:pt x="5227" y="33325"/>
                    <a:pt x="5513" y="33898"/>
                    <a:pt x="6372" y="34613"/>
                  </a:cubicBezTo>
                  <a:cubicBezTo>
                    <a:pt x="6864" y="35047"/>
                    <a:pt x="7194" y="35263"/>
                    <a:pt x="7528" y="35263"/>
                  </a:cubicBezTo>
                  <a:cubicBezTo>
                    <a:pt x="7802" y="35263"/>
                    <a:pt x="8078" y="35118"/>
                    <a:pt x="8448" y="34828"/>
                  </a:cubicBezTo>
                  <a:cubicBezTo>
                    <a:pt x="11240" y="32824"/>
                    <a:pt x="14319" y="32466"/>
                    <a:pt x="17612" y="31929"/>
                  </a:cubicBezTo>
                  <a:cubicBezTo>
                    <a:pt x="18507" y="31786"/>
                    <a:pt x="19294" y="31285"/>
                    <a:pt x="20118" y="31141"/>
                  </a:cubicBezTo>
                  <a:cubicBezTo>
                    <a:pt x="20351" y="31104"/>
                    <a:pt x="20575" y="31091"/>
                    <a:pt x="20791" y="31091"/>
                  </a:cubicBezTo>
                  <a:cubicBezTo>
                    <a:pt x="21402" y="31091"/>
                    <a:pt x="21957" y="31200"/>
                    <a:pt x="22532" y="31200"/>
                  </a:cubicBezTo>
                  <a:cubicBezTo>
                    <a:pt x="22937" y="31200"/>
                    <a:pt x="23352" y="31146"/>
                    <a:pt x="23804" y="30962"/>
                  </a:cubicBezTo>
                  <a:cubicBezTo>
                    <a:pt x="24842" y="30569"/>
                    <a:pt x="25952" y="29745"/>
                    <a:pt x="27026" y="29495"/>
                  </a:cubicBezTo>
                  <a:cubicBezTo>
                    <a:pt x="27849" y="29316"/>
                    <a:pt x="28458" y="28707"/>
                    <a:pt x="29317" y="28600"/>
                  </a:cubicBezTo>
                  <a:cubicBezTo>
                    <a:pt x="29340" y="28598"/>
                    <a:pt x="29364" y="28598"/>
                    <a:pt x="29388" y="28598"/>
                  </a:cubicBezTo>
                  <a:cubicBezTo>
                    <a:pt x="30444" y="28598"/>
                    <a:pt x="32364" y="30090"/>
                    <a:pt x="34113" y="31070"/>
                  </a:cubicBezTo>
                  <a:lnTo>
                    <a:pt x="34543" y="31070"/>
                  </a:lnTo>
                  <a:cubicBezTo>
                    <a:pt x="34722" y="31249"/>
                    <a:pt x="34901" y="31392"/>
                    <a:pt x="35116" y="31464"/>
                  </a:cubicBezTo>
                  <a:cubicBezTo>
                    <a:pt x="35330" y="31571"/>
                    <a:pt x="35509" y="31642"/>
                    <a:pt x="35724" y="31678"/>
                  </a:cubicBezTo>
                  <a:cubicBezTo>
                    <a:pt x="35889" y="31704"/>
                    <a:pt x="36049" y="31716"/>
                    <a:pt x="36208" y="31716"/>
                  </a:cubicBezTo>
                  <a:cubicBezTo>
                    <a:pt x="36498" y="31716"/>
                    <a:pt x="36784" y="31676"/>
                    <a:pt x="37084" y="31607"/>
                  </a:cubicBezTo>
                  <a:lnTo>
                    <a:pt x="37227" y="31535"/>
                  </a:lnTo>
                  <a:cubicBezTo>
                    <a:pt x="37478" y="31320"/>
                    <a:pt x="37693" y="31034"/>
                    <a:pt x="37764" y="30676"/>
                  </a:cubicBezTo>
                  <a:cubicBezTo>
                    <a:pt x="38122" y="29244"/>
                    <a:pt x="37371" y="26560"/>
                    <a:pt x="37156" y="25772"/>
                  </a:cubicBezTo>
                  <a:lnTo>
                    <a:pt x="37156" y="25736"/>
                  </a:lnTo>
                  <a:lnTo>
                    <a:pt x="37084" y="25557"/>
                  </a:lnTo>
                  <a:lnTo>
                    <a:pt x="37084" y="25557"/>
                  </a:lnTo>
                  <a:cubicBezTo>
                    <a:pt x="37084" y="25557"/>
                    <a:pt x="37550" y="25595"/>
                    <a:pt x="38195" y="25595"/>
                  </a:cubicBezTo>
                  <a:cubicBezTo>
                    <a:pt x="39208" y="25595"/>
                    <a:pt x="40664" y="25502"/>
                    <a:pt x="41451" y="25020"/>
                  </a:cubicBezTo>
                  <a:cubicBezTo>
                    <a:pt x="41666" y="24913"/>
                    <a:pt x="41702" y="24698"/>
                    <a:pt x="41630" y="24412"/>
                  </a:cubicBezTo>
                  <a:cubicBezTo>
                    <a:pt x="41594" y="24305"/>
                    <a:pt x="41523" y="24197"/>
                    <a:pt x="41487" y="24090"/>
                  </a:cubicBezTo>
                  <a:cubicBezTo>
                    <a:pt x="41487" y="24090"/>
                    <a:pt x="41487" y="24054"/>
                    <a:pt x="41487" y="24054"/>
                  </a:cubicBezTo>
                  <a:cubicBezTo>
                    <a:pt x="41415" y="23947"/>
                    <a:pt x="41380" y="23839"/>
                    <a:pt x="41308" y="23696"/>
                  </a:cubicBezTo>
                  <a:cubicBezTo>
                    <a:pt x="41201" y="23589"/>
                    <a:pt x="41129" y="23481"/>
                    <a:pt x="41057" y="23338"/>
                  </a:cubicBezTo>
                  <a:cubicBezTo>
                    <a:pt x="40950" y="23231"/>
                    <a:pt x="40843" y="23088"/>
                    <a:pt x="40771" y="22944"/>
                  </a:cubicBezTo>
                  <a:lnTo>
                    <a:pt x="40735" y="22909"/>
                  </a:lnTo>
                  <a:cubicBezTo>
                    <a:pt x="40521" y="22658"/>
                    <a:pt x="40306" y="22372"/>
                    <a:pt x="40091" y="22121"/>
                  </a:cubicBezTo>
                  <a:lnTo>
                    <a:pt x="40055" y="22085"/>
                  </a:lnTo>
                  <a:lnTo>
                    <a:pt x="39697" y="21692"/>
                  </a:lnTo>
                  <a:lnTo>
                    <a:pt x="39661" y="21656"/>
                  </a:lnTo>
                  <a:cubicBezTo>
                    <a:pt x="39411" y="21369"/>
                    <a:pt x="39196" y="21119"/>
                    <a:pt x="38981" y="20904"/>
                  </a:cubicBezTo>
                  <a:lnTo>
                    <a:pt x="38946" y="20868"/>
                  </a:lnTo>
                  <a:lnTo>
                    <a:pt x="38623" y="20510"/>
                  </a:lnTo>
                  <a:lnTo>
                    <a:pt x="38623" y="20475"/>
                  </a:lnTo>
                  <a:lnTo>
                    <a:pt x="38337" y="20188"/>
                  </a:lnTo>
                  <a:lnTo>
                    <a:pt x="38051" y="19938"/>
                  </a:lnTo>
                  <a:lnTo>
                    <a:pt x="38051" y="19902"/>
                  </a:lnTo>
                  <a:lnTo>
                    <a:pt x="37657" y="19508"/>
                  </a:lnTo>
                  <a:cubicBezTo>
                    <a:pt x="37585" y="19472"/>
                    <a:pt x="37550" y="19437"/>
                    <a:pt x="37550" y="19401"/>
                  </a:cubicBezTo>
                  <a:lnTo>
                    <a:pt x="37514" y="19365"/>
                  </a:lnTo>
                  <a:lnTo>
                    <a:pt x="37585" y="19329"/>
                  </a:lnTo>
                  <a:lnTo>
                    <a:pt x="37442" y="19186"/>
                  </a:lnTo>
                  <a:lnTo>
                    <a:pt x="40270" y="16859"/>
                  </a:lnTo>
                  <a:cubicBezTo>
                    <a:pt x="42275" y="14712"/>
                    <a:pt x="42525" y="13137"/>
                    <a:pt x="42239" y="12063"/>
                  </a:cubicBezTo>
                  <a:cubicBezTo>
                    <a:pt x="42024" y="11490"/>
                    <a:pt x="41630" y="10953"/>
                    <a:pt x="41129" y="10595"/>
                  </a:cubicBezTo>
                  <a:lnTo>
                    <a:pt x="41165" y="10595"/>
                  </a:lnTo>
                  <a:lnTo>
                    <a:pt x="41236" y="10559"/>
                  </a:lnTo>
                  <a:cubicBezTo>
                    <a:pt x="41165" y="10524"/>
                    <a:pt x="41129" y="10452"/>
                    <a:pt x="41057" y="10416"/>
                  </a:cubicBezTo>
                  <a:cubicBezTo>
                    <a:pt x="41272" y="10380"/>
                    <a:pt x="41487" y="10345"/>
                    <a:pt x="41702" y="10273"/>
                  </a:cubicBezTo>
                  <a:cubicBezTo>
                    <a:pt x="41738" y="10237"/>
                    <a:pt x="41809" y="10201"/>
                    <a:pt x="41881" y="10130"/>
                  </a:cubicBezTo>
                  <a:lnTo>
                    <a:pt x="42060" y="9987"/>
                  </a:lnTo>
                  <a:cubicBezTo>
                    <a:pt x="42203" y="9844"/>
                    <a:pt x="42310" y="9700"/>
                    <a:pt x="42453" y="9557"/>
                  </a:cubicBezTo>
                  <a:cubicBezTo>
                    <a:pt x="42453" y="9557"/>
                    <a:pt x="42489" y="9521"/>
                    <a:pt x="42489" y="9521"/>
                  </a:cubicBezTo>
                  <a:cubicBezTo>
                    <a:pt x="42525" y="9450"/>
                    <a:pt x="42597" y="9414"/>
                    <a:pt x="42632" y="9342"/>
                  </a:cubicBezTo>
                  <a:cubicBezTo>
                    <a:pt x="42632" y="9307"/>
                    <a:pt x="42668" y="9271"/>
                    <a:pt x="42668" y="9271"/>
                  </a:cubicBezTo>
                  <a:cubicBezTo>
                    <a:pt x="42740" y="9199"/>
                    <a:pt x="42776" y="9163"/>
                    <a:pt x="42811" y="9092"/>
                  </a:cubicBezTo>
                  <a:lnTo>
                    <a:pt x="42847" y="8984"/>
                  </a:lnTo>
                  <a:cubicBezTo>
                    <a:pt x="42883" y="8913"/>
                    <a:pt x="42919" y="8877"/>
                    <a:pt x="42955" y="8805"/>
                  </a:cubicBezTo>
                  <a:cubicBezTo>
                    <a:pt x="42955" y="8770"/>
                    <a:pt x="42990" y="8734"/>
                    <a:pt x="42990" y="8734"/>
                  </a:cubicBezTo>
                  <a:cubicBezTo>
                    <a:pt x="43026" y="8627"/>
                    <a:pt x="43098" y="8519"/>
                    <a:pt x="43134" y="8412"/>
                  </a:cubicBezTo>
                  <a:cubicBezTo>
                    <a:pt x="43169" y="8304"/>
                    <a:pt x="43169" y="8197"/>
                    <a:pt x="43169" y="8090"/>
                  </a:cubicBezTo>
                  <a:cubicBezTo>
                    <a:pt x="43205" y="8054"/>
                    <a:pt x="43205" y="8018"/>
                    <a:pt x="43169" y="8018"/>
                  </a:cubicBezTo>
                  <a:cubicBezTo>
                    <a:pt x="43205" y="7911"/>
                    <a:pt x="43205" y="7803"/>
                    <a:pt x="43169" y="7696"/>
                  </a:cubicBezTo>
                  <a:cubicBezTo>
                    <a:pt x="43205" y="7660"/>
                    <a:pt x="43205" y="7588"/>
                    <a:pt x="43169" y="7553"/>
                  </a:cubicBezTo>
                  <a:cubicBezTo>
                    <a:pt x="43169" y="7481"/>
                    <a:pt x="43169" y="7374"/>
                    <a:pt x="43134" y="7302"/>
                  </a:cubicBezTo>
                  <a:cubicBezTo>
                    <a:pt x="43134" y="7231"/>
                    <a:pt x="43098" y="7159"/>
                    <a:pt x="43098" y="7087"/>
                  </a:cubicBezTo>
                  <a:lnTo>
                    <a:pt x="43026" y="6873"/>
                  </a:lnTo>
                  <a:cubicBezTo>
                    <a:pt x="42990" y="6729"/>
                    <a:pt x="42955" y="6586"/>
                    <a:pt x="42883" y="6443"/>
                  </a:cubicBezTo>
                  <a:lnTo>
                    <a:pt x="42883" y="6407"/>
                  </a:lnTo>
                  <a:cubicBezTo>
                    <a:pt x="42346" y="5369"/>
                    <a:pt x="41594" y="4152"/>
                    <a:pt x="40843" y="2971"/>
                  </a:cubicBezTo>
                  <a:lnTo>
                    <a:pt x="40127" y="2005"/>
                  </a:lnTo>
                  <a:lnTo>
                    <a:pt x="40091" y="1897"/>
                  </a:lnTo>
                  <a:cubicBezTo>
                    <a:pt x="40019" y="1826"/>
                    <a:pt x="39948" y="1718"/>
                    <a:pt x="39876" y="1647"/>
                  </a:cubicBezTo>
                  <a:cubicBezTo>
                    <a:pt x="39697" y="1360"/>
                    <a:pt x="39518" y="1145"/>
                    <a:pt x="39339" y="895"/>
                  </a:cubicBezTo>
                  <a:lnTo>
                    <a:pt x="39196" y="716"/>
                  </a:lnTo>
                  <a:cubicBezTo>
                    <a:pt x="39017" y="465"/>
                    <a:pt x="38838" y="251"/>
                    <a:pt x="38623" y="0"/>
                  </a:cubicBezTo>
                  <a:close/>
                </a:path>
              </a:pathLst>
            </a:custGeom>
            <a:solidFill>
              <a:srgbClr val="FFB46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63;p37">
              <a:extLst>
                <a:ext uri="{FF2B5EF4-FFF2-40B4-BE49-F238E27FC236}">
                  <a16:creationId xmlns:a16="http://schemas.microsoft.com/office/drawing/2014/main" id="{C4DB5E33-284C-4D0F-BBCA-30D6A288B55C}"/>
                </a:ext>
              </a:extLst>
            </p:cNvPr>
            <p:cNvSpPr/>
            <p:nvPr/>
          </p:nvSpPr>
          <p:spPr>
            <a:xfrm>
              <a:off x="2612425" y="2235925"/>
              <a:ext cx="403625" cy="327575"/>
            </a:xfrm>
            <a:custGeom>
              <a:avLst/>
              <a:gdLst/>
              <a:ahLst/>
              <a:cxnLst/>
              <a:rect l="l" t="t" r="r" b="b"/>
              <a:pathLst>
                <a:path w="16145" h="13103" extrusionOk="0">
                  <a:moveTo>
                    <a:pt x="860" y="0"/>
                  </a:moveTo>
                  <a:cubicBezTo>
                    <a:pt x="574" y="823"/>
                    <a:pt x="323" y="1647"/>
                    <a:pt x="144" y="2506"/>
                  </a:cubicBezTo>
                  <a:cubicBezTo>
                    <a:pt x="50" y="3199"/>
                    <a:pt x="441" y="3407"/>
                    <a:pt x="969" y="3407"/>
                  </a:cubicBezTo>
                  <a:cubicBezTo>
                    <a:pt x="1641" y="3407"/>
                    <a:pt x="2535" y="3071"/>
                    <a:pt x="2936" y="2971"/>
                  </a:cubicBezTo>
                  <a:lnTo>
                    <a:pt x="2936" y="2971"/>
                  </a:lnTo>
                  <a:cubicBezTo>
                    <a:pt x="609" y="4940"/>
                    <a:pt x="1" y="6049"/>
                    <a:pt x="1970" y="8698"/>
                  </a:cubicBezTo>
                  <a:cubicBezTo>
                    <a:pt x="4475" y="12134"/>
                    <a:pt x="10632" y="12993"/>
                    <a:pt x="11491" y="13065"/>
                  </a:cubicBezTo>
                  <a:cubicBezTo>
                    <a:pt x="11703" y="13091"/>
                    <a:pt x="11914" y="13103"/>
                    <a:pt x="12124" y="13103"/>
                  </a:cubicBezTo>
                  <a:cubicBezTo>
                    <a:pt x="14221" y="13103"/>
                    <a:pt x="16144" y="11920"/>
                    <a:pt x="16144" y="11920"/>
                  </a:cubicBezTo>
                  <a:cubicBezTo>
                    <a:pt x="16144" y="11920"/>
                    <a:pt x="8413" y="11168"/>
                    <a:pt x="5120" y="7803"/>
                  </a:cubicBezTo>
                  <a:cubicBezTo>
                    <a:pt x="2578" y="5226"/>
                    <a:pt x="6551" y="4331"/>
                    <a:pt x="6551" y="4331"/>
                  </a:cubicBezTo>
                  <a:lnTo>
                    <a:pt x="6551" y="4331"/>
                  </a:lnTo>
                  <a:cubicBezTo>
                    <a:pt x="6551" y="4331"/>
                    <a:pt x="4791" y="4464"/>
                    <a:pt x="3496" y="4464"/>
                  </a:cubicBezTo>
                  <a:cubicBezTo>
                    <a:pt x="2776" y="4464"/>
                    <a:pt x="2200" y="4423"/>
                    <a:pt x="2149" y="4295"/>
                  </a:cubicBezTo>
                  <a:cubicBezTo>
                    <a:pt x="2041" y="3937"/>
                    <a:pt x="3831" y="2971"/>
                    <a:pt x="4941" y="2577"/>
                  </a:cubicBezTo>
                  <a:cubicBezTo>
                    <a:pt x="6014" y="2219"/>
                    <a:pt x="7124" y="716"/>
                    <a:pt x="7124" y="716"/>
                  </a:cubicBezTo>
                  <a:lnTo>
                    <a:pt x="7124" y="716"/>
                  </a:lnTo>
                  <a:cubicBezTo>
                    <a:pt x="6036" y="897"/>
                    <a:pt x="4948" y="992"/>
                    <a:pt x="3860" y="992"/>
                  </a:cubicBezTo>
                  <a:cubicBezTo>
                    <a:pt x="3230" y="992"/>
                    <a:pt x="2600" y="961"/>
                    <a:pt x="1970" y="895"/>
                  </a:cubicBezTo>
                  <a:cubicBezTo>
                    <a:pt x="1433" y="859"/>
                    <a:pt x="1003" y="501"/>
                    <a:pt x="86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64;p37">
              <a:extLst>
                <a:ext uri="{FF2B5EF4-FFF2-40B4-BE49-F238E27FC236}">
                  <a16:creationId xmlns:a16="http://schemas.microsoft.com/office/drawing/2014/main" id="{50C4034F-090B-45B2-AB30-FBC23741850B}"/>
                </a:ext>
              </a:extLst>
            </p:cNvPr>
            <p:cNvSpPr/>
            <p:nvPr/>
          </p:nvSpPr>
          <p:spPr>
            <a:xfrm>
              <a:off x="3326550" y="2534675"/>
              <a:ext cx="221950" cy="71725"/>
            </a:xfrm>
            <a:custGeom>
              <a:avLst/>
              <a:gdLst/>
              <a:ahLst/>
              <a:cxnLst/>
              <a:rect l="l" t="t" r="r" b="b"/>
              <a:pathLst>
                <a:path w="8878" h="2869" extrusionOk="0">
                  <a:moveTo>
                    <a:pt x="8789" y="0"/>
                  </a:moveTo>
                  <a:cubicBezTo>
                    <a:pt x="8639" y="0"/>
                    <a:pt x="7715" y="639"/>
                    <a:pt x="6694" y="1115"/>
                  </a:cubicBezTo>
                  <a:cubicBezTo>
                    <a:pt x="6228" y="1330"/>
                    <a:pt x="5727" y="1509"/>
                    <a:pt x="5226" y="1688"/>
                  </a:cubicBezTo>
                  <a:cubicBezTo>
                    <a:pt x="5011" y="1759"/>
                    <a:pt x="4832" y="1795"/>
                    <a:pt x="4725" y="1831"/>
                  </a:cubicBezTo>
                  <a:lnTo>
                    <a:pt x="4546" y="1903"/>
                  </a:lnTo>
                  <a:lnTo>
                    <a:pt x="4367" y="1974"/>
                  </a:lnTo>
                  <a:cubicBezTo>
                    <a:pt x="4224" y="1974"/>
                    <a:pt x="4045" y="2046"/>
                    <a:pt x="3866" y="2117"/>
                  </a:cubicBezTo>
                  <a:cubicBezTo>
                    <a:pt x="3329" y="2225"/>
                    <a:pt x="2828" y="2296"/>
                    <a:pt x="2291" y="2332"/>
                  </a:cubicBezTo>
                  <a:cubicBezTo>
                    <a:pt x="2202" y="2338"/>
                    <a:pt x="2112" y="2341"/>
                    <a:pt x="2022" y="2341"/>
                  </a:cubicBezTo>
                  <a:cubicBezTo>
                    <a:pt x="1601" y="2341"/>
                    <a:pt x="1164" y="2277"/>
                    <a:pt x="752" y="2189"/>
                  </a:cubicBezTo>
                  <a:cubicBezTo>
                    <a:pt x="398" y="2101"/>
                    <a:pt x="142" y="2036"/>
                    <a:pt x="42" y="2036"/>
                  </a:cubicBezTo>
                  <a:cubicBezTo>
                    <a:pt x="21" y="2036"/>
                    <a:pt x="7" y="2039"/>
                    <a:pt x="0" y="2046"/>
                  </a:cubicBezTo>
                  <a:cubicBezTo>
                    <a:pt x="0" y="2082"/>
                    <a:pt x="251" y="2260"/>
                    <a:pt x="644" y="2475"/>
                  </a:cubicBezTo>
                  <a:cubicBezTo>
                    <a:pt x="1181" y="2690"/>
                    <a:pt x="1718" y="2797"/>
                    <a:pt x="2291" y="2869"/>
                  </a:cubicBezTo>
                  <a:cubicBezTo>
                    <a:pt x="2864" y="2869"/>
                    <a:pt x="3436" y="2833"/>
                    <a:pt x="4009" y="2762"/>
                  </a:cubicBezTo>
                  <a:cubicBezTo>
                    <a:pt x="4439" y="2654"/>
                    <a:pt x="4725" y="2583"/>
                    <a:pt x="4725" y="2583"/>
                  </a:cubicBezTo>
                  <a:lnTo>
                    <a:pt x="4940" y="2511"/>
                  </a:lnTo>
                  <a:cubicBezTo>
                    <a:pt x="5083" y="2475"/>
                    <a:pt x="5262" y="2404"/>
                    <a:pt x="5441" y="2332"/>
                  </a:cubicBezTo>
                  <a:cubicBezTo>
                    <a:pt x="5978" y="2082"/>
                    <a:pt x="6479" y="1831"/>
                    <a:pt x="6944" y="1545"/>
                  </a:cubicBezTo>
                  <a:cubicBezTo>
                    <a:pt x="7982" y="900"/>
                    <a:pt x="8877" y="77"/>
                    <a:pt x="8806" y="5"/>
                  </a:cubicBezTo>
                  <a:cubicBezTo>
                    <a:pt x="8802" y="2"/>
                    <a:pt x="8796" y="0"/>
                    <a:pt x="8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65;p37">
              <a:extLst>
                <a:ext uri="{FF2B5EF4-FFF2-40B4-BE49-F238E27FC236}">
                  <a16:creationId xmlns:a16="http://schemas.microsoft.com/office/drawing/2014/main" id="{D521041E-2CA2-4593-9081-9485B691EB09}"/>
                </a:ext>
              </a:extLst>
            </p:cNvPr>
            <p:cNvSpPr/>
            <p:nvPr/>
          </p:nvSpPr>
          <p:spPr>
            <a:xfrm>
              <a:off x="2612425" y="2155325"/>
              <a:ext cx="149475" cy="173675"/>
            </a:xfrm>
            <a:custGeom>
              <a:avLst/>
              <a:gdLst/>
              <a:ahLst/>
              <a:cxnLst/>
              <a:rect l="l" t="t" r="r" b="b"/>
              <a:pathLst>
                <a:path w="5979" h="6947" extrusionOk="0">
                  <a:moveTo>
                    <a:pt x="2000" y="0"/>
                  </a:moveTo>
                  <a:cubicBezTo>
                    <a:pt x="1953" y="0"/>
                    <a:pt x="1777" y="348"/>
                    <a:pt x="1504" y="826"/>
                  </a:cubicBezTo>
                  <a:cubicBezTo>
                    <a:pt x="1182" y="1470"/>
                    <a:pt x="860" y="2150"/>
                    <a:pt x="609" y="2830"/>
                  </a:cubicBezTo>
                  <a:cubicBezTo>
                    <a:pt x="466" y="3188"/>
                    <a:pt x="359" y="3582"/>
                    <a:pt x="251" y="3940"/>
                  </a:cubicBezTo>
                  <a:cubicBezTo>
                    <a:pt x="144" y="4262"/>
                    <a:pt x="108" y="4620"/>
                    <a:pt x="72" y="4978"/>
                  </a:cubicBezTo>
                  <a:cubicBezTo>
                    <a:pt x="37" y="5300"/>
                    <a:pt x="1" y="5515"/>
                    <a:pt x="1" y="5694"/>
                  </a:cubicBezTo>
                  <a:cubicBezTo>
                    <a:pt x="1" y="5765"/>
                    <a:pt x="1" y="5837"/>
                    <a:pt x="1" y="5909"/>
                  </a:cubicBezTo>
                  <a:lnTo>
                    <a:pt x="1" y="6016"/>
                  </a:lnTo>
                  <a:cubicBezTo>
                    <a:pt x="1" y="6016"/>
                    <a:pt x="1" y="6052"/>
                    <a:pt x="1" y="6088"/>
                  </a:cubicBezTo>
                  <a:cubicBezTo>
                    <a:pt x="1" y="6159"/>
                    <a:pt x="37" y="6267"/>
                    <a:pt x="72" y="6338"/>
                  </a:cubicBezTo>
                  <a:cubicBezTo>
                    <a:pt x="108" y="6517"/>
                    <a:pt x="216" y="6660"/>
                    <a:pt x="359" y="6768"/>
                  </a:cubicBezTo>
                  <a:cubicBezTo>
                    <a:pt x="538" y="6911"/>
                    <a:pt x="717" y="6947"/>
                    <a:pt x="932" y="6947"/>
                  </a:cubicBezTo>
                  <a:cubicBezTo>
                    <a:pt x="1290" y="6911"/>
                    <a:pt x="1647" y="6875"/>
                    <a:pt x="1970" y="6803"/>
                  </a:cubicBezTo>
                  <a:cubicBezTo>
                    <a:pt x="2328" y="6732"/>
                    <a:pt x="2757" y="6696"/>
                    <a:pt x="3151" y="6553"/>
                  </a:cubicBezTo>
                  <a:cubicBezTo>
                    <a:pt x="3509" y="6446"/>
                    <a:pt x="3938" y="6338"/>
                    <a:pt x="4260" y="6159"/>
                  </a:cubicBezTo>
                  <a:cubicBezTo>
                    <a:pt x="4583" y="6016"/>
                    <a:pt x="4905" y="5873"/>
                    <a:pt x="5155" y="5730"/>
                  </a:cubicBezTo>
                  <a:cubicBezTo>
                    <a:pt x="5656" y="5407"/>
                    <a:pt x="5979" y="5193"/>
                    <a:pt x="5943" y="5121"/>
                  </a:cubicBezTo>
                  <a:cubicBezTo>
                    <a:pt x="5941" y="5114"/>
                    <a:pt x="5933" y="5111"/>
                    <a:pt x="5920" y="5111"/>
                  </a:cubicBezTo>
                  <a:cubicBezTo>
                    <a:pt x="5730" y="5111"/>
                    <a:pt x="4414" y="5817"/>
                    <a:pt x="2972" y="6052"/>
                  </a:cubicBezTo>
                  <a:cubicBezTo>
                    <a:pt x="2614" y="6088"/>
                    <a:pt x="2220" y="6159"/>
                    <a:pt x="1862" y="6195"/>
                  </a:cubicBezTo>
                  <a:cubicBezTo>
                    <a:pt x="1540" y="6231"/>
                    <a:pt x="1218" y="6267"/>
                    <a:pt x="896" y="6267"/>
                  </a:cubicBezTo>
                  <a:cubicBezTo>
                    <a:pt x="788" y="6267"/>
                    <a:pt x="717" y="6231"/>
                    <a:pt x="717" y="6231"/>
                  </a:cubicBezTo>
                  <a:cubicBezTo>
                    <a:pt x="753" y="6231"/>
                    <a:pt x="717" y="6195"/>
                    <a:pt x="717" y="6159"/>
                  </a:cubicBezTo>
                  <a:cubicBezTo>
                    <a:pt x="717" y="6088"/>
                    <a:pt x="717" y="6052"/>
                    <a:pt x="717" y="6016"/>
                  </a:cubicBezTo>
                  <a:cubicBezTo>
                    <a:pt x="717" y="5980"/>
                    <a:pt x="717" y="5980"/>
                    <a:pt x="717" y="5944"/>
                  </a:cubicBezTo>
                  <a:cubicBezTo>
                    <a:pt x="717" y="5909"/>
                    <a:pt x="717" y="5909"/>
                    <a:pt x="717" y="5873"/>
                  </a:cubicBezTo>
                  <a:cubicBezTo>
                    <a:pt x="717" y="5837"/>
                    <a:pt x="717" y="5765"/>
                    <a:pt x="717" y="5694"/>
                  </a:cubicBezTo>
                  <a:lnTo>
                    <a:pt x="717" y="5014"/>
                  </a:lnTo>
                  <a:cubicBezTo>
                    <a:pt x="753" y="4692"/>
                    <a:pt x="788" y="4369"/>
                    <a:pt x="824" y="4083"/>
                  </a:cubicBezTo>
                  <a:cubicBezTo>
                    <a:pt x="896" y="3725"/>
                    <a:pt x="1003" y="3331"/>
                    <a:pt x="1111" y="2973"/>
                  </a:cubicBezTo>
                  <a:cubicBezTo>
                    <a:pt x="1540" y="1506"/>
                    <a:pt x="2077" y="2"/>
                    <a:pt x="2005" y="2"/>
                  </a:cubicBezTo>
                  <a:cubicBezTo>
                    <a:pt x="2004" y="1"/>
                    <a:pt x="2002" y="0"/>
                    <a:pt x="200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66;p37">
              <a:extLst>
                <a:ext uri="{FF2B5EF4-FFF2-40B4-BE49-F238E27FC236}">
                  <a16:creationId xmlns:a16="http://schemas.microsoft.com/office/drawing/2014/main" id="{F15BAD88-DD7B-4BD0-8CC6-357E6E482F12}"/>
                </a:ext>
              </a:extLst>
            </p:cNvPr>
            <p:cNvSpPr/>
            <p:nvPr/>
          </p:nvSpPr>
          <p:spPr>
            <a:xfrm>
              <a:off x="2657175" y="2315550"/>
              <a:ext cx="111000" cy="130400"/>
            </a:xfrm>
            <a:custGeom>
              <a:avLst/>
              <a:gdLst/>
              <a:ahLst/>
              <a:cxnLst/>
              <a:rect l="l" t="t" r="r" b="b"/>
              <a:pathLst>
                <a:path w="4440" h="5216" extrusionOk="0">
                  <a:moveTo>
                    <a:pt x="896" y="1"/>
                  </a:moveTo>
                  <a:cubicBezTo>
                    <a:pt x="895" y="1"/>
                    <a:pt x="824" y="37"/>
                    <a:pt x="717" y="72"/>
                  </a:cubicBezTo>
                  <a:lnTo>
                    <a:pt x="538" y="215"/>
                  </a:lnTo>
                  <a:lnTo>
                    <a:pt x="323" y="430"/>
                  </a:lnTo>
                  <a:cubicBezTo>
                    <a:pt x="251" y="538"/>
                    <a:pt x="180" y="609"/>
                    <a:pt x="108" y="717"/>
                  </a:cubicBezTo>
                  <a:cubicBezTo>
                    <a:pt x="36" y="860"/>
                    <a:pt x="1" y="1039"/>
                    <a:pt x="1" y="1182"/>
                  </a:cubicBezTo>
                  <a:cubicBezTo>
                    <a:pt x="36" y="1504"/>
                    <a:pt x="215" y="1826"/>
                    <a:pt x="502" y="2005"/>
                  </a:cubicBezTo>
                  <a:cubicBezTo>
                    <a:pt x="752" y="2184"/>
                    <a:pt x="1039" y="2327"/>
                    <a:pt x="1361" y="2399"/>
                  </a:cubicBezTo>
                  <a:cubicBezTo>
                    <a:pt x="1504" y="2435"/>
                    <a:pt x="1611" y="2471"/>
                    <a:pt x="1755" y="2471"/>
                  </a:cubicBezTo>
                  <a:lnTo>
                    <a:pt x="1934" y="2506"/>
                  </a:lnTo>
                  <a:lnTo>
                    <a:pt x="1969" y="2506"/>
                  </a:lnTo>
                  <a:cubicBezTo>
                    <a:pt x="2041" y="2542"/>
                    <a:pt x="1969" y="2542"/>
                    <a:pt x="1969" y="2542"/>
                  </a:cubicBezTo>
                  <a:lnTo>
                    <a:pt x="1934" y="2578"/>
                  </a:lnTo>
                  <a:cubicBezTo>
                    <a:pt x="1755" y="2829"/>
                    <a:pt x="1683" y="3151"/>
                    <a:pt x="1719" y="3473"/>
                  </a:cubicBezTo>
                  <a:cubicBezTo>
                    <a:pt x="1719" y="3831"/>
                    <a:pt x="1862" y="4153"/>
                    <a:pt x="2113" y="4439"/>
                  </a:cubicBezTo>
                  <a:cubicBezTo>
                    <a:pt x="2542" y="4869"/>
                    <a:pt x="3079" y="5155"/>
                    <a:pt x="3688" y="5191"/>
                  </a:cubicBezTo>
                  <a:cubicBezTo>
                    <a:pt x="3799" y="5208"/>
                    <a:pt x="3901" y="5215"/>
                    <a:pt x="3991" y="5215"/>
                  </a:cubicBezTo>
                  <a:cubicBezTo>
                    <a:pt x="4274" y="5215"/>
                    <a:pt x="4439" y="5147"/>
                    <a:pt x="4439" y="5119"/>
                  </a:cubicBezTo>
                  <a:cubicBezTo>
                    <a:pt x="4439" y="5048"/>
                    <a:pt x="4153" y="5048"/>
                    <a:pt x="3795" y="4940"/>
                  </a:cubicBezTo>
                  <a:cubicBezTo>
                    <a:pt x="3294" y="4833"/>
                    <a:pt x="2864" y="4547"/>
                    <a:pt x="2578" y="4117"/>
                  </a:cubicBezTo>
                  <a:cubicBezTo>
                    <a:pt x="2435" y="3938"/>
                    <a:pt x="2327" y="3723"/>
                    <a:pt x="2363" y="3473"/>
                  </a:cubicBezTo>
                  <a:cubicBezTo>
                    <a:pt x="2363" y="3294"/>
                    <a:pt x="2435" y="3115"/>
                    <a:pt x="2542" y="2936"/>
                  </a:cubicBezTo>
                  <a:lnTo>
                    <a:pt x="2578" y="2936"/>
                  </a:lnTo>
                  <a:lnTo>
                    <a:pt x="2614" y="2864"/>
                  </a:lnTo>
                  <a:lnTo>
                    <a:pt x="2721" y="2721"/>
                  </a:lnTo>
                  <a:cubicBezTo>
                    <a:pt x="2828" y="2650"/>
                    <a:pt x="2972" y="2578"/>
                    <a:pt x="3043" y="2506"/>
                  </a:cubicBezTo>
                  <a:lnTo>
                    <a:pt x="3580" y="2113"/>
                  </a:lnTo>
                  <a:lnTo>
                    <a:pt x="4045" y="1790"/>
                  </a:lnTo>
                  <a:cubicBezTo>
                    <a:pt x="4045" y="1790"/>
                    <a:pt x="4045" y="1790"/>
                    <a:pt x="4296" y="1611"/>
                  </a:cubicBezTo>
                  <a:lnTo>
                    <a:pt x="4296" y="1611"/>
                  </a:lnTo>
                  <a:lnTo>
                    <a:pt x="3652" y="1683"/>
                  </a:lnTo>
                  <a:lnTo>
                    <a:pt x="3079" y="1790"/>
                  </a:lnTo>
                  <a:cubicBezTo>
                    <a:pt x="2828" y="1826"/>
                    <a:pt x="2614" y="1826"/>
                    <a:pt x="2363" y="1862"/>
                  </a:cubicBezTo>
                  <a:lnTo>
                    <a:pt x="1862" y="1862"/>
                  </a:lnTo>
                  <a:cubicBezTo>
                    <a:pt x="1719" y="1826"/>
                    <a:pt x="1611" y="1826"/>
                    <a:pt x="1504" y="1826"/>
                  </a:cubicBezTo>
                  <a:cubicBezTo>
                    <a:pt x="1253" y="1790"/>
                    <a:pt x="1003" y="1719"/>
                    <a:pt x="788" y="1576"/>
                  </a:cubicBezTo>
                  <a:cubicBezTo>
                    <a:pt x="609" y="1504"/>
                    <a:pt x="466" y="1325"/>
                    <a:pt x="430" y="1146"/>
                  </a:cubicBezTo>
                  <a:cubicBezTo>
                    <a:pt x="394" y="1039"/>
                    <a:pt x="394" y="967"/>
                    <a:pt x="430" y="860"/>
                  </a:cubicBezTo>
                  <a:cubicBezTo>
                    <a:pt x="466" y="752"/>
                    <a:pt x="502" y="681"/>
                    <a:pt x="538" y="573"/>
                  </a:cubicBezTo>
                  <a:lnTo>
                    <a:pt x="681" y="359"/>
                  </a:lnTo>
                  <a:lnTo>
                    <a:pt x="824" y="180"/>
                  </a:lnTo>
                  <a:cubicBezTo>
                    <a:pt x="896" y="108"/>
                    <a:pt x="931" y="37"/>
                    <a:pt x="89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67;p37">
              <a:extLst>
                <a:ext uri="{FF2B5EF4-FFF2-40B4-BE49-F238E27FC236}">
                  <a16:creationId xmlns:a16="http://schemas.microsoft.com/office/drawing/2014/main" id="{AB1B054C-2881-4EA8-A4DE-FD400BE67CF8}"/>
                </a:ext>
              </a:extLst>
            </p:cNvPr>
            <p:cNvSpPr/>
            <p:nvPr/>
          </p:nvSpPr>
          <p:spPr>
            <a:xfrm>
              <a:off x="3566375" y="2300350"/>
              <a:ext cx="196000" cy="149575"/>
            </a:xfrm>
            <a:custGeom>
              <a:avLst/>
              <a:gdLst/>
              <a:ahLst/>
              <a:cxnLst/>
              <a:rect l="l" t="t" r="r" b="b"/>
              <a:pathLst>
                <a:path w="7840" h="5983" extrusionOk="0">
                  <a:moveTo>
                    <a:pt x="7231" y="0"/>
                  </a:moveTo>
                  <a:cubicBezTo>
                    <a:pt x="7231" y="36"/>
                    <a:pt x="7231" y="108"/>
                    <a:pt x="7302" y="251"/>
                  </a:cubicBezTo>
                  <a:lnTo>
                    <a:pt x="7410" y="537"/>
                  </a:lnTo>
                  <a:cubicBezTo>
                    <a:pt x="7410" y="645"/>
                    <a:pt x="7446" y="788"/>
                    <a:pt x="7481" y="895"/>
                  </a:cubicBezTo>
                  <a:cubicBezTo>
                    <a:pt x="7589" y="1539"/>
                    <a:pt x="7302" y="2184"/>
                    <a:pt x="6765" y="2542"/>
                  </a:cubicBezTo>
                  <a:cubicBezTo>
                    <a:pt x="6193" y="2864"/>
                    <a:pt x="5548" y="3114"/>
                    <a:pt x="4904" y="3222"/>
                  </a:cubicBezTo>
                  <a:cubicBezTo>
                    <a:pt x="4618" y="3258"/>
                    <a:pt x="4403" y="3293"/>
                    <a:pt x="4224" y="3329"/>
                  </a:cubicBezTo>
                  <a:lnTo>
                    <a:pt x="3866" y="3365"/>
                  </a:lnTo>
                  <a:lnTo>
                    <a:pt x="2935" y="3472"/>
                  </a:lnTo>
                  <a:cubicBezTo>
                    <a:pt x="3007" y="3580"/>
                    <a:pt x="3114" y="3723"/>
                    <a:pt x="3222" y="3866"/>
                  </a:cubicBezTo>
                  <a:lnTo>
                    <a:pt x="3436" y="4117"/>
                  </a:lnTo>
                  <a:lnTo>
                    <a:pt x="3508" y="4260"/>
                  </a:lnTo>
                  <a:cubicBezTo>
                    <a:pt x="3508" y="4260"/>
                    <a:pt x="3544" y="4296"/>
                    <a:pt x="3544" y="4331"/>
                  </a:cubicBezTo>
                  <a:cubicBezTo>
                    <a:pt x="3615" y="4475"/>
                    <a:pt x="3615" y="4654"/>
                    <a:pt x="3544" y="4797"/>
                  </a:cubicBezTo>
                  <a:cubicBezTo>
                    <a:pt x="3401" y="5011"/>
                    <a:pt x="3222" y="5155"/>
                    <a:pt x="2971" y="5262"/>
                  </a:cubicBezTo>
                  <a:cubicBezTo>
                    <a:pt x="2721" y="5369"/>
                    <a:pt x="2434" y="5477"/>
                    <a:pt x="2148" y="5513"/>
                  </a:cubicBezTo>
                  <a:cubicBezTo>
                    <a:pt x="2018" y="5530"/>
                    <a:pt x="1887" y="5539"/>
                    <a:pt x="1758" y="5539"/>
                  </a:cubicBezTo>
                  <a:cubicBezTo>
                    <a:pt x="1352" y="5539"/>
                    <a:pt x="952" y="5452"/>
                    <a:pt x="573" y="5262"/>
                  </a:cubicBezTo>
                  <a:cubicBezTo>
                    <a:pt x="215" y="5047"/>
                    <a:pt x="72" y="4797"/>
                    <a:pt x="36" y="4797"/>
                  </a:cubicBezTo>
                  <a:lnTo>
                    <a:pt x="36" y="4797"/>
                  </a:lnTo>
                  <a:cubicBezTo>
                    <a:pt x="0" y="4832"/>
                    <a:pt x="72" y="5155"/>
                    <a:pt x="430" y="5477"/>
                  </a:cubicBezTo>
                  <a:cubicBezTo>
                    <a:pt x="889" y="5805"/>
                    <a:pt x="1438" y="5982"/>
                    <a:pt x="2022" y="5982"/>
                  </a:cubicBezTo>
                  <a:cubicBezTo>
                    <a:pt x="2076" y="5982"/>
                    <a:pt x="2130" y="5981"/>
                    <a:pt x="2184" y="5978"/>
                  </a:cubicBezTo>
                  <a:cubicBezTo>
                    <a:pt x="2542" y="5978"/>
                    <a:pt x="2864" y="5906"/>
                    <a:pt x="3222" y="5763"/>
                  </a:cubicBezTo>
                  <a:cubicBezTo>
                    <a:pt x="3544" y="5656"/>
                    <a:pt x="3866" y="5441"/>
                    <a:pt x="4081" y="5119"/>
                  </a:cubicBezTo>
                  <a:cubicBezTo>
                    <a:pt x="4260" y="4832"/>
                    <a:pt x="4331" y="4439"/>
                    <a:pt x="4224" y="4117"/>
                  </a:cubicBezTo>
                  <a:cubicBezTo>
                    <a:pt x="4210" y="4074"/>
                    <a:pt x="4201" y="4054"/>
                    <a:pt x="4196" y="4045"/>
                  </a:cubicBezTo>
                  <a:lnTo>
                    <a:pt x="4331" y="4045"/>
                  </a:lnTo>
                  <a:cubicBezTo>
                    <a:pt x="4510" y="4009"/>
                    <a:pt x="4761" y="3973"/>
                    <a:pt x="5047" y="3902"/>
                  </a:cubicBezTo>
                  <a:cubicBezTo>
                    <a:pt x="5369" y="3794"/>
                    <a:pt x="5727" y="3687"/>
                    <a:pt x="6050" y="3580"/>
                  </a:cubicBezTo>
                  <a:cubicBezTo>
                    <a:pt x="6407" y="3437"/>
                    <a:pt x="6765" y="3222"/>
                    <a:pt x="7088" y="2971"/>
                  </a:cubicBezTo>
                  <a:cubicBezTo>
                    <a:pt x="7410" y="2721"/>
                    <a:pt x="7660" y="2327"/>
                    <a:pt x="7768" y="1933"/>
                  </a:cubicBezTo>
                  <a:cubicBezTo>
                    <a:pt x="7803" y="1897"/>
                    <a:pt x="7803" y="1826"/>
                    <a:pt x="7839" y="1790"/>
                  </a:cubicBezTo>
                  <a:lnTo>
                    <a:pt x="7839" y="1647"/>
                  </a:lnTo>
                  <a:cubicBezTo>
                    <a:pt x="7839" y="1539"/>
                    <a:pt x="7839" y="1468"/>
                    <a:pt x="7839" y="1360"/>
                  </a:cubicBezTo>
                  <a:cubicBezTo>
                    <a:pt x="7803" y="1181"/>
                    <a:pt x="7768" y="1038"/>
                    <a:pt x="7732" y="859"/>
                  </a:cubicBezTo>
                  <a:lnTo>
                    <a:pt x="7589" y="501"/>
                  </a:lnTo>
                  <a:cubicBezTo>
                    <a:pt x="7517" y="394"/>
                    <a:pt x="7481" y="287"/>
                    <a:pt x="7410" y="215"/>
                  </a:cubicBezTo>
                  <a:cubicBezTo>
                    <a:pt x="7338" y="72"/>
                    <a:pt x="7231" y="0"/>
                    <a:pt x="7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68;p37">
              <a:extLst>
                <a:ext uri="{FF2B5EF4-FFF2-40B4-BE49-F238E27FC236}">
                  <a16:creationId xmlns:a16="http://schemas.microsoft.com/office/drawing/2014/main" id="{EF4FB49B-192E-49FD-8AA5-EBE13F8607A1}"/>
                </a:ext>
              </a:extLst>
            </p:cNvPr>
            <p:cNvSpPr/>
            <p:nvPr/>
          </p:nvSpPr>
          <p:spPr>
            <a:xfrm>
              <a:off x="3735500" y="2232325"/>
              <a:ext cx="196900" cy="272100"/>
            </a:xfrm>
            <a:custGeom>
              <a:avLst/>
              <a:gdLst/>
              <a:ahLst/>
              <a:cxnLst/>
              <a:rect l="l" t="t" r="r" b="b"/>
              <a:pathLst>
                <a:path w="7876" h="10884" extrusionOk="0">
                  <a:moveTo>
                    <a:pt x="4654" y="1"/>
                  </a:moveTo>
                  <a:lnTo>
                    <a:pt x="4654" y="1"/>
                  </a:lnTo>
                  <a:cubicBezTo>
                    <a:pt x="4940" y="287"/>
                    <a:pt x="5262" y="574"/>
                    <a:pt x="5584" y="824"/>
                  </a:cubicBezTo>
                  <a:cubicBezTo>
                    <a:pt x="6264" y="1361"/>
                    <a:pt x="6801" y="2077"/>
                    <a:pt x="7124" y="2900"/>
                  </a:cubicBezTo>
                  <a:cubicBezTo>
                    <a:pt x="7267" y="3330"/>
                    <a:pt x="7303" y="3759"/>
                    <a:pt x="7195" y="4189"/>
                  </a:cubicBezTo>
                  <a:cubicBezTo>
                    <a:pt x="7088" y="4583"/>
                    <a:pt x="6945" y="4940"/>
                    <a:pt x="6766" y="5263"/>
                  </a:cubicBezTo>
                  <a:cubicBezTo>
                    <a:pt x="6551" y="5621"/>
                    <a:pt x="6336" y="5979"/>
                    <a:pt x="6121" y="6301"/>
                  </a:cubicBezTo>
                  <a:cubicBezTo>
                    <a:pt x="5871" y="6659"/>
                    <a:pt x="5656" y="6981"/>
                    <a:pt x="5405" y="7303"/>
                  </a:cubicBezTo>
                  <a:cubicBezTo>
                    <a:pt x="4833" y="7983"/>
                    <a:pt x="4224" y="8627"/>
                    <a:pt x="3508" y="9200"/>
                  </a:cubicBezTo>
                  <a:cubicBezTo>
                    <a:pt x="2792" y="9737"/>
                    <a:pt x="2005" y="10202"/>
                    <a:pt x="1182" y="10489"/>
                  </a:cubicBezTo>
                  <a:cubicBezTo>
                    <a:pt x="502" y="10739"/>
                    <a:pt x="0" y="10775"/>
                    <a:pt x="0" y="10847"/>
                  </a:cubicBezTo>
                  <a:cubicBezTo>
                    <a:pt x="153" y="10872"/>
                    <a:pt x="305" y="10884"/>
                    <a:pt x="455" y="10884"/>
                  </a:cubicBezTo>
                  <a:cubicBezTo>
                    <a:pt x="730" y="10884"/>
                    <a:pt x="999" y="10844"/>
                    <a:pt x="1253" y="10775"/>
                  </a:cubicBezTo>
                  <a:cubicBezTo>
                    <a:pt x="2184" y="10524"/>
                    <a:pt x="3043" y="10131"/>
                    <a:pt x="3795" y="9594"/>
                  </a:cubicBezTo>
                  <a:cubicBezTo>
                    <a:pt x="4582" y="9057"/>
                    <a:pt x="5298" y="8413"/>
                    <a:pt x="5907" y="7697"/>
                  </a:cubicBezTo>
                  <a:cubicBezTo>
                    <a:pt x="6193" y="7410"/>
                    <a:pt x="6443" y="7052"/>
                    <a:pt x="6694" y="6694"/>
                  </a:cubicBezTo>
                  <a:cubicBezTo>
                    <a:pt x="6945" y="6336"/>
                    <a:pt x="7159" y="5979"/>
                    <a:pt x="7338" y="5585"/>
                  </a:cubicBezTo>
                  <a:cubicBezTo>
                    <a:pt x="7553" y="5191"/>
                    <a:pt x="7696" y="4762"/>
                    <a:pt x="7804" y="4296"/>
                  </a:cubicBezTo>
                  <a:cubicBezTo>
                    <a:pt x="7875" y="3759"/>
                    <a:pt x="7804" y="3222"/>
                    <a:pt x="7625" y="2721"/>
                  </a:cubicBezTo>
                  <a:cubicBezTo>
                    <a:pt x="7231" y="1826"/>
                    <a:pt x="6587" y="1110"/>
                    <a:pt x="5763" y="574"/>
                  </a:cubicBezTo>
                  <a:cubicBezTo>
                    <a:pt x="5441" y="323"/>
                    <a:pt x="5047" y="144"/>
                    <a:pt x="4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69;p37">
              <a:extLst>
                <a:ext uri="{FF2B5EF4-FFF2-40B4-BE49-F238E27FC236}">
                  <a16:creationId xmlns:a16="http://schemas.microsoft.com/office/drawing/2014/main" id="{EED8C5FE-848F-4F86-8CA7-10CBC64859A7}"/>
                </a:ext>
              </a:extLst>
            </p:cNvPr>
            <p:cNvSpPr/>
            <p:nvPr/>
          </p:nvSpPr>
          <p:spPr>
            <a:xfrm>
              <a:off x="3701500" y="2609950"/>
              <a:ext cx="127975" cy="197075"/>
            </a:xfrm>
            <a:custGeom>
              <a:avLst/>
              <a:gdLst/>
              <a:ahLst/>
              <a:cxnLst/>
              <a:rect l="l" t="t" r="r" b="b"/>
              <a:pathLst>
                <a:path w="5119" h="7883" extrusionOk="0">
                  <a:moveTo>
                    <a:pt x="3763" y="0"/>
                  </a:moveTo>
                  <a:cubicBezTo>
                    <a:pt x="3761" y="0"/>
                    <a:pt x="3760" y="1"/>
                    <a:pt x="3759" y="1"/>
                  </a:cubicBezTo>
                  <a:cubicBezTo>
                    <a:pt x="3687" y="37"/>
                    <a:pt x="4081" y="1469"/>
                    <a:pt x="4331" y="2901"/>
                  </a:cubicBezTo>
                  <a:cubicBezTo>
                    <a:pt x="4439" y="3545"/>
                    <a:pt x="4475" y="4225"/>
                    <a:pt x="4475" y="4869"/>
                  </a:cubicBezTo>
                  <a:cubicBezTo>
                    <a:pt x="4439" y="5084"/>
                    <a:pt x="4439" y="5299"/>
                    <a:pt x="4403" y="5514"/>
                  </a:cubicBezTo>
                  <a:cubicBezTo>
                    <a:pt x="4367" y="5657"/>
                    <a:pt x="4367" y="5728"/>
                    <a:pt x="4367" y="5728"/>
                  </a:cubicBezTo>
                  <a:lnTo>
                    <a:pt x="4367" y="5800"/>
                  </a:lnTo>
                  <a:lnTo>
                    <a:pt x="4331" y="5979"/>
                  </a:lnTo>
                  <a:cubicBezTo>
                    <a:pt x="4296" y="6158"/>
                    <a:pt x="4224" y="6337"/>
                    <a:pt x="4152" y="6516"/>
                  </a:cubicBezTo>
                  <a:cubicBezTo>
                    <a:pt x="4045" y="6766"/>
                    <a:pt x="3866" y="6945"/>
                    <a:pt x="3651" y="7089"/>
                  </a:cubicBezTo>
                  <a:cubicBezTo>
                    <a:pt x="3401" y="7267"/>
                    <a:pt x="3079" y="7339"/>
                    <a:pt x="2756" y="7339"/>
                  </a:cubicBezTo>
                  <a:cubicBezTo>
                    <a:pt x="2112" y="7339"/>
                    <a:pt x="1468" y="7232"/>
                    <a:pt x="859" y="6981"/>
                  </a:cubicBezTo>
                  <a:cubicBezTo>
                    <a:pt x="395" y="6782"/>
                    <a:pt x="115" y="6583"/>
                    <a:pt x="48" y="6583"/>
                  </a:cubicBezTo>
                  <a:cubicBezTo>
                    <a:pt x="43" y="6583"/>
                    <a:pt x="39" y="6585"/>
                    <a:pt x="36" y="6587"/>
                  </a:cubicBezTo>
                  <a:cubicBezTo>
                    <a:pt x="0" y="6623"/>
                    <a:pt x="251" y="6945"/>
                    <a:pt x="752" y="7232"/>
                  </a:cubicBezTo>
                  <a:cubicBezTo>
                    <a:pt x="1360" y="7590"/>
                    <a:pt x="2041" y="7804"/>
                    <a:pt x="2756" y="7876"/>
                  </a:cubicBezTo>
                  <a:cubicBezTo>
                    <a:pt x="2812" y="7881"/>
                    <a:pt x="2867" y="7883"/>
                    <a:pt x="2921" y="7883"/>
                  </a:cubicBezTo>
                  <a:cubicBezTo>
                    <a:pt x="3287" y="7883"/>
                    <a:pt x="3626" y="7781"/>
                    <a:pt x="3938" y="7625"/>
                  </a:cubicBezTo>
                  <a:cubicBezTo>
                    <a:pt x="4296" y="7446"/>
                    <a:pt x="4546" y="7160"/>
                    <a:pt x="4725" y="6838"/>
                  </a:cubicBezTo>
                  <a:cubicBezTo>
                    <a:pt x="4832" y="6623"/>
                    <a:pt x="4940" y="6373"/>
                    <a:pt x="5011" y="6122"/>
                  </a:cubicBezTo>
                  <a:lnTo>
                    <a:pt x="5047" y="5943"/>
                  </a:lnTo>
                  <a:lnTo>
                    <a:pt x="5047" y="5871"/>
                  </a:lnTo>
                  <a:cubicBezTo>
                    <a:pt x="5047" y="5871"/>
                    <a:pt x="5083" y="5764"/>
                    <a:pt x="5083" y="5585"/>
                  </a:cubicBezTo>
                  <a:cubicBezTo>
                    <a:pt x="5119" y="5370"/>
                    <a:pt x="5119" y="5120"/>
                    <a:pt x="5083" y="4869"/>
                  </a:cubicBezTo>
                  <a:cubicBezTo>
                    <a:pt x="5083" y="4189"/>
                    <a:pt x="4976" y="3473"/>
                    <a:pt x="4797" y="2793"/>
                  </a:cubicBezTo>
                  <a:cubicBezTo>
                    <a:pt x="4443" y="1344"/>
                    <a:pt x="3881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70;p37">
              <a:extLst>
                <a:ext uri="{FF2B5EF4-FFF2-40B4-BE49-F238E27FC236}">
                  <a16:creationId xmlns:a16="http://schemas.microsoft.com/office/drawing/2014/main" id="{01D7479C-3542-4D6C-83CA-AA91288A31B7}"/>
                </a:ext>
              </a:extLst>
            </p:cNvPr>
            <p:cNvSpPr/>
            <p:nvPr/>
          </p:nvSpPr>
          <p:spPr>
            <a:xfrm>
              <a:off x="3811550" y="2614450"/>
              <a:ext cx="97575" cy="49900"/>
            </a:xfrm>
            <a:custGeom>
              <a:avLst/>
              <a:gdLst/>
              <a:ahLst/>
              <a:cxnLst/>
              <a:rect l="l" t="t" r="r" b="b"/>
              <a:pathLst>
                <a:path w="3903" h="1996" extrusionOk="0">
                  <a:moveTo>
                    <a:pt x="3831" y="0"/>
                  </a:moveTo>
                  <a:cubicBezTo>
                    <a:pt x="3759" y="0"/>
                    <a:pt x="3688" y="143"/>
                    <a:pt x="3616" y="358"/>
                  </a:cubicBezTo>
                  <a:cubicBezTo>
                    <a:pt x="3509" y="609"/>
                    <a:pt x="3401" y="788"/>
                    <a:pt x="3222" y="967"/>
                  </a:cubicBezTo>
                  <a:cubicBezTo>
                    <a:pt x="3044" y="1110"/>
                    <a:pt x="2829" y="1217"/>
                    <a:pt x="2614" y="1253"/>
                  </a:cubicBezTo>
                  <a:cubicBezTo>
                    <a:pt x="2542" y="1253"/>
                    <a:pt x="2435" y="1289"/>
                    <a:pt x="2328" y="1289"/>
                  </a:cubicBezTo>
                  <a:lnTo>
                    <a:pt x="2220" y="1289"/>
                  </a:lnTo>
                  <a:cubicBezTo>
                    <a:pt x="2149" y="1289"/>
                    <a:pt x="2077" y="1325"/>
                    <a:pt x="2005" y="1325"/>
                  </a:cubicBezTo>
                  <a:lnTo>
                    <a:pt x="1254" y="1325"/>
                  </a:lnTo>
                  <a:cubicBezTo>
                    <a:pt x="855" y="1275"/>
                    <a:pt x="439" y="1208"/>
                    <a:pt x="211" y="1208"/>
                  </a:cubicBezTo>
                  <a:cubicBezTo>
                    <a:pt x="111" y="1208"/>
                    <a:pt x="48" y="1220"/>
                    <a:pt x="37" y="1253"/>
                  </a:cubicBezTo>
                  <a:cubicBezTo>
                    <a:pt x="1" y="1360"/>
                    <a:pt x="538" y="1647"/>
                    <a:pt x="1146" y="1826"/>
                  </a:cubicBezTo>
                  <a:cubicBezTo>
                    <a:pt x="1433" y="1897"/>
                    <a:pt x="1719" y="1969"/>
                    <a:pt x="2005" y="1969"/>
                  </a:cubicBezTo>
                  <a:cubicBezTo>
                    <a:pt x="2059" y="1987"/>
                    <a:pt x="2104" y="1996"/>
                    <a:pt x="2149" y="1996"/>
                  </a:cubicBezTo>
                  <a:cubicBezTo>
                    <a:pt x="2193" y="1996"/>
                    <a:pt x="2238" y="1987"/>
                    <a:pt x="2292" y="1969"/>
                  </a:cubicBezTo>
                  <a:lnTo>
                    <a:pt x="2435" y="1969"/>
                  </a:lnTo>
                  <a:cubicBezTo>
                    <a:pt x="2542" y="1969"/>
                    <a:pt x="2686" y="1897"/>
                    <a:pt x="2829" y="1861"/>
                  </a:cubicBezTo>
                  <a:cubicBezTo>
                    <a:pt x="3151" y="1754"/>
                    <a:pt x="3401" y="1539"/>
                    <a:pt x="3616" y="1289"/>
                  </a:cubicBezTo>
                  <a:cubicBezTo>
                    <a:pt x="3759" y="1002"/>
                    <a:pt x="3867" y="716"/>
                    <a:pt x="3903" y="430"/>
                  </a:cubicBezTo>
                  <a:cubicBezTo>
                    <a:pt x="3903" y="179"/>
                    <a:pt x="3867" y="0"/>
                    <a:pt x="3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71;p37">
              <a:extLst>
                <a:ext uri="{FF2B5EF4-FFF2-40B4-BE49-F238E27FC236}">
                  <a16:creationId xmlns:a16="http://schemas.microsoft.com/office/drawing/2014/main" id="{2A9C6E4A-F78B-402C-AEAE-BE034201052B}"/>
                </a:ext>
              </a:extLst>
            </p:cNvPr>
            <p:cNvSpPr/>
            <p:nvPr/>
          </p:nvSpPr>
          <p:spPr>
            <a:xfrm>
              <a:off x="3288950" y="1687350"/>
              <a:ext cx="658650" cy="577225"/>
            </a:xfrm>
            <a:custGeom>
              <a:avLst/>
              <a:gdLst/>
              <a:ahLst/>
              <a:cxnLst/>
              <a:rect l="l" t="t" r="r" b="b"/>
              <a:pathLst>
                <a:path w="26346" h="23089" extrusionOk="0">
                  <a:moveTo>
                    <a:pt x="573" y="1"/>
                  </a:moveTo>
                  <a:cubicBezTo>
                    <a:pt x="752" y="4869"/>
                    <a:pt x="1" y="9737"/>
                    <a:pt x="538" y="14605"/>
                  </a:cubicBezTo>
                  <a:cubicBezTo>
                    <a:pt x="897" y="17869"/>
                    <a:pt x="2454" y="21218"/>
                    <a:pt x="5421" y="21218"/>
                  </a:cubicBezTo>
                  <a:cubicBezTo>
                    <a:pt x="6294" y="21218"/>
                    <a:pt x="7290" y="20928"/>
                    <a:pt x="8413" y="20261"/>
                  </a:cubicBezTo>
                  <a:cubicBezTo>
                    <a:pt x="9678" y="19505"/>
                    <a:pt x="10485" y="19098"/>
                    <a:pt x="11307" y="19098"/>
                  </a:cubicBezTo>
                  <a:cubicBezTo>
                    <a:pt x="12043" y="19098"/>
                    <a:pt x="12790" y="19424"/>
                    <a:pt x="13889" y="20117"/>
                  </a:cubicBezTo>
                  <a:cubicBezTo>
                    <a:pt x="14541" y="20532"/>
                    <a:pt x="17055" y="22858"/>
                    <a:pt x="18430" y="22858"/>
                  </a:cubicBezTo>
                  <a:cubicBezTo>
                    <a:pt x="18717" y="22858"/>
                    <a:pt x="18955" y="22757"/>
                    <a:pt x="19115" y="22516"/>
                  </a:cubicBezTo>
                  <a:cubicBezTo>
                    <a:pt x="19740" y="21563"/>
                    <a:pt x="19054" y="20141"/>
                    <a:pt x="19689" y="20141"/>
                  </a:cubicBezTo>
                  <a:cubicBezTo>
                    <a:pt x="19818" y="20141"/>
                    <a:pt x="20001" y="20199"/>
                    <a:pt x="20261" y="20332"/>
                  </a:cubicBezTo>
                  <a:cubicBezTo>
                    <a:pt x="21263" y="20833"/>
                    <a:pt x="22838" y="22373"/>
                    <a:pt x="24305" y="23088"/>
                  </a:cubicBezTo>
                  <a:cubicBezTo>
                    <a:pt x="25165" y="22623"/>
                    <a:pt x="25845" y="21836"/>
                    <a:pt x="26203" y="20905"/>
                  </a:cubicBezTo>
                  <a:cubicBezTo>
                    <a:pt x="26346" y="20332"/>
                    <a:pt x="26310" y="19724"/>
                    <a:pt x="26095" y="19223"/>
                  </a:cubicBezTo>
                  <a:cubicBezTo>
                    <a:pt x="25129" y="17433"/>
                    <a:pt x="24091" y="15751"/>
                    <a:pt x="22945" y="14104"/>
                  </a:cubicBezTo>
                  <a:cubicBezTo>
                    <a:pt x="20869" y="11061"/>
                    <a:pt x="17648" y="8806"/>
                    <a:pt x="14712" y="6587"/>
                  </a:cubicBezTo>
                  <a:cubicBezTo>
                    <a:pt x="11670" y="4296"/>
                    <a:pt x="7911" y="1540"/>
                    <a:pt x="4117" y="538"/>
                  </a:cubicBezTo>
                  <a:cubicBezTo>
                    <a:pt x="3043" y="251"/>
                    <a:pt x="1934" y="72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72;p37">
              <a:extLst>
                <a:ext uri="{FF2B5EF4-FFF2-40B4-BE49-F238E27FC236}">
                  <a16:creationId xmlns:a16="http://schemas.microsoft.com/office/drawing/2014/main" id="{1DB3C049-602C-42AF-A941-FE9C8E6CF466}"/>
                </a:ext>
              </a:extLst>
            </p:cNvPr>
            <p:cNvSpPr/>
            <p:nvPr/>
          </p:nvSpPr>
          <p:spPr>
            <a:xfrm>
              <a:off x="2644650" y="1690050"/>
              <a:ext cx="571850" cy="563350"/>
            </a:xfrm>
            <a:custGeom>
              <a:avLst/>
              <a:gdLst/>
              <a:ahLst/>
              <a:cxnLst/>
              <a:rect l="l" t="t" r="r" b="b"/>
              <a:pathLst>
                <a:path w="22874" h="22534" extrusionOk="0">
                  <a:moveTo>
                    <a:pt x="22873" y="0"/>
                  </a:moveTo>
                  <a:lnTo>
                    <a:pt x="22873" y="0"/>
                  </a:lnTo>
                  <a:cubicBezTo>
                    <a:pt x="22014" y="108"/>
                    <a:pt x="20081" y="358"/>
                    <a:pt x="19509" y="537"/>
                  </a:cubicBezTo>
                  <a:cubicBezTo>
                    <a:pt x="18184" y="967"/>
                    <a:pt x="16931" y="1504"/>
                    <a:pt x="15714" y="2148"/>
                  </a:cubicBezTo>
                  <a:cubicBezTo>
                    <a:pt x="11849" y="4009"/>
                    <a:pt x="7589" y="7052"/>
                    <a:pt x="5048" y="10560"/>
                  </a:cubicBezTo>
                  <a:cubicBezTo>
                    <a:pt x="4690" y="11097"/>
                    <a:pt x="1" y="18613"/>
                    <a:pt x="645" y="18900"/>
                  </a:cubicBezTo>
                  <a:cubicBezTo>
                    <a:pt x="970" y="19063"/>
                    <a:pt x="1318" y="19144"/>
                    <a:pt x="1664" y="19144"/>
                  </a:cubicBezTo>
                  <a:cubicBezTo>
                    <a:pt x="2080" y="19144"/>
                    <a:pt x="2493" y="19027"/>
                    <a:pt x="2864" y="18792"/>
                  </a:cubicBezTo>
                  <a:cubicBezTo>
                    <a:pt x="4098" y="18021"/>
                    <a:pt x="5703" y="16480"/>
                    <a:pt x="6536" y="16480"/>
                  </a:cubicBezTo>
                  <a:cubicBezTo>
                    <a:pt x="6670" y="16480"/>
                    <a:pt x="6784" y="16520"/>
                    <a:pt x="6873" y="16609"/>
                  </a:cubicBezTo>
                  <a:cubicBezTo>
                    <a:pt x="7517" y="17253"/>
                    <a:pt x="7231" y="21513"/>
                    <a:pt x="10596" y="22408"/>
                  </a:cubicBezTo>
                  <a:cubicBezTo>
                    <a:pt x="10905" y="22493"/>
                    <a:pt x="11216" y="22534"/>
                    <a:pt x="11526" y="22534"/>
                  </a:cubicBezTo>
                  <a:cubicBezTo>
                    <a:pt x="14585" y="22534"/>
                    <a:pt x="17597" y="18593"/>
                    <a:pt x="19222" y="15213"/>
                  </a:cubicBezTo>
                  <a:cubicBezTo>
                    <a:pt x="20905" y="11741"/>
                    <a:pt x="21370" y="2792"/>
                    <a:pt x="22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73;p37">
              <a:extLst>
                <a:ext uri="{FF2B5EF4-FFF2-40B4-BE49-F238E27FC236}">
                  <a16:creationId xmlns:a16="http://schemas.microsoft.com/office/drawing/2014/main" id="{8592E763-A5E9-4470-87DD-5CC21BFFA332}"/>
                </a:ext>
              </a:extLst>
            </p:cNvPr>
            <p:cNvSpPr/>
            <p:nvPr/>
          </p:nvSpPr>
          <p:spPr>
            <a:xfrm>
              <a:off x="2924750" y="1948650"/>
              <a:ext cx="68925" cy="40300"/>
            </a:xfrm>
            <a:custGeom>
              <a:avLst/>
              <a:gdLst/>
              <a:ahLst/>
              <a:cxnLst/>
              <a:rect l="l" t="t" r="r" b="b"/>
              <a:pathLst>
                <a:path w="2757" h="1612" extrusionOk="0">
                  <a:moveTo>
                    <a:pt x="1038" y="1"/>
                  </a:moveTo>
                  <a:cubicBezTo>
                    <a:pt x="931" y="37"/>
                    <a:pt x="824" y="73"/>
                    <a:pt x="752" y="144"/>
                  </a:cubicBezTo>
                  <a:cubicBezTo>
                    <a:pt x="501" y="251"/>
                    <a:pt x="322" y="430"/>
                    <a:pt x="179" y="645"/>
                  </a:cubicBezTo>
                  <a:cubicBezTo>
                    <a:pt x="72" y="824"/>
                    <a:pt x="0" y="1075"/>
                    <a:pt x="36" y="1325"/>
                  </a:cubicBezTo>
                  <a:cubicBezTo>
                    <a:pt x="72" y="1504"/>
                    <a:pt x="108" y="1612"/>
                    <a:pt x="179" y="1612"/>
                  </a:cubicBezTo>
                  <a:cubicBezTo>
                    <a:pt x="287" y="1612"/>
                    <a:pt x="358" y="1540"/>
                    <a:pt x="430" y="1433"/>
                  </a:cubicBezTo>
                  <a:cubicBezTo>
                    <a:pt x="537" y="1325"/>
                    <a:pt x="645" y="1218"/>
                    <a:pt x="752" y="1146"/>
                  </a:cubicBezTo>
                  <a:cubicBezTo>
                    <a:pt x="859" y="1111"/>
                    <a:pt x="967" y="1075"/>
                    <a:pt x="1110" y="1075"/>
                  </a:cubicBezTo>
                  <a:lnTo>
                    <a:pt x="1253" y="1075"/>
                  </a:lnTo>
                  <a:cubicBezTo>
                    <a:pt x="1289" y="1039"/>
                    <a:pt x="1360" y="1039"/>
                    <a:pt x="1396" y="1003"/>
                  </a:cubicBezTo>
                  <a:cubicBezTo>
                    <a:pt x="1539" y="967"/>
                    <a:pt x="1718" y="932"/>
                    <a:pt x="1862" y="932"/>
                  </a:cubicBezTo>
                  <a:cubicBezTo>
                    <a:pt x="1981" y="920"/>
                    <a:pt x="2100" y="920"/>
                    <a:pt x="2209" y="920"/>
                  </a:cubicBezTo>
                  <a:lnTo>
                    <a:pt x="2209" y="920"/>
                  </a:lnTo>
                  <a:cubicBezTo>
                    <a:pt x="2426" y="920"/>
                    <a:pt x="2601" y="920"/>
                    <a:pt x="2649" y="824"/>
                  </a:cubicBezTo>
                  <a:cubicBezTo>
                    <a:pt x="2756" y="717"/>
                    <a:pt x="2470" y="359"/>
                    <a:pt x="2005" y="180"/>
                  </a:cubicBezTo>
                  <a:cubicBezTo>
                    <a:pt x="1790" y="73"/>
                    <a:pt x="1575" y="37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2174;p37">
              <a:extLst>
                <a:ext uri="{FF2B5EF4-FFF2-40B4-BE49-F238E27FC236}">
                  <a16:creationId xmlns:a16="http://schemas.microsoft.com/office/drawing/2014/main" id="{7220699D-8056-46AF-AE2E-404FD78E96C5}"/>
                </a:ext>
              </a:extLst>
            </p:cNvPr>
            <p:cNvSpPr/>
            <p:nvPr/>
          </p:nvSpPr>
          <p:spPr>
            <a:xfrm>
              <a:off x="3430350" y="1964525"/>
              <a:ext cx="68025" cy="40625"/>
            </a:xfrm>
            <a:custGeom>
              <a:avLst/>
              <a:gdLst/>
              <a:ahLst/>
              <a:cxnLst/>
              <a:rect l="l" t="t" r="r" b="b"/>
              <a:pathLst>
                <a:path w="2721" h="1625" extrusionOk="0">
                  <a:moveTo>
                    <a:pt x="1189" y="1"/>
                  </a:moveTo>
                  <a:cubicBezTo>
                    <a:pt x="975" y="1"/>
                    <a:pt x="750" y="65"/>
                    <a:pt x="573" y="153"/>
                  </a:cubicBezTo>
                  <a:cubicBezTo>
                    <a:pt x="358" y="225"/>
                    <a:pt x="179" y="404"/>
                    <a:pt x="72" y="619"/>
                  </a:cubicBezTo>
                  <a:cubicBezTo>
                    <a:pt x="0" y="798"/>
                    <a:pt x="0" y="905"/>
                    <a:pt x="72" y="977"/>
                  </a:cubicBezTo>
                  <a:cubicBezTo>
                    <a:pt x="93" y="987"/>
                    <a:pt x="117" y="992"/>
                    <a:pt x="144" y="992"/>
                  </a:cubicBezTo>
                  <a:cubicBezTo>
                    <a:pt x="210" y="992"/>
                    <a:pt x="293" y="966"/>
                    <a:pt x="394" y="941"/>
                  </a:cubicBezTo>
                  <a:cubicBezTo>
                    <a:pt x="501" y="869"/>
                    <a:pt x="645" y="869"/>
                    <a:pt x="788" y="869"/>
                  </a:cubicBezTo>
                  <a:cubicBezTo>
                    <a:pt x="895" y="905"/>
                    <a:pt x="1003" y="941"/>
                    <a:pt x="1110" y="977"/>
                  </a:cubicBezTo>
                  <a:lnTo>
                    <a:pt x="1253" y="1084"/>
                  </a:lnTo>
                  <a:cubicBezTo>
                    <a:pt x="1289" y="1084"/>
                    <a:pt x="1361" y="1084"/>
                    <a:pt x="1432" y="1120"/>
                  </a:cubicBezTo>
                  <a:cubicBezTo>
                    <a:pt x="1575" y="1156"/>
                    <a:pt x="1719" y="1191"/>
                    <a:pt x="1826" y="1263"/>
                  </a:cubicBezTo>
                  <a:cubicBezTo>
                    <a:pt x="2127" y="1397"/>
                    <a:pt x="2397" y="1624"/>
                    <a:pt x="2548" y="1624"/>
                  </a:cubicBezTo>
                  <a:cubicBezTo>
                    <a:pt x="2558" y="1624"/>
                    <a:pt x="2568" y="1623"/>
                    <a:pt x="2578" y="1621"/>
                  </a:cubicBezTo>
                  <a:cubicBezTo>
                    <a:pt x="2721" y="1549"/>
                    <a:pt x="2649" y="1084"/>
                    <a:pt x="2363" y="726"/>
                  </a:cubicBezTo>
                  <a:cubicBezTo>
                    <a:pt x="2220" y="547"/>
                    <a:pt x="2076" y="368"/>
                    <a:pt x="1897" y="225"/>
                  </a:cubicBezTo>
                  <a:cubicBezTo>
                    <a:pt x="1826" y="189"/>
                    <a:pt x="1790" y="153"/>
                    <a:pt x="1719" y="118"/>
                  </a:cubicBezTo>
                  <a:lnTo>
                    <a:pt x="1647" y="82"/>
                  </a:lnTo>
                  <a:cubicBezTo>
                    <a:pt x="1540" y="46"/>
                    <a:pt x="1432" y="10"/>
                    <a:pt x="1325" y="10"/>
                  </a:cubicBezTo>
                  <a:cubicBezTo>
                    <a:pt x="1280" y="4"/>
                    <a:pt x="1235" y="1"/>
                    <a:pt x="1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2175;p37">
              <a:extLst>
                <a:ext uri="{FF2B5EF4-FFF2-40B4-BE49-F238E27FC236}">
                  <a16:creationId xmlns:a16="http://schemas.microsoft.com/office/drawing/2014/main" id="{7B41C5E0-A7D2-410E-86F1-00F72532D247}"/>
                </a:ext>
              </a:extLst>
            </p:cNvPr>
            <p:cNvSpPr/>
            <p:nvPr/>
          </p:nvSpPr>
          <p:spPr>
            <a:xfrm>
              <a:off x="3575325" y="1836800"/>
              <a:ext cx="900" cy="6300"/>
            </a:xfrm>
            <a:custGeom>
              <a:avLst/>
              <a:gdLst/>
              <a:ahLst/>
              <a:cxnLst/>
              <a:rect l="l" t="t" r="r" b="b"/>
              <a:pathLst>
                <a:path w="36" h="252" extrusionOk="0">
                  <a:moveTo>
                    <a:pt x="0" y="251"/>
                  </a:moveTo>
                  <a:cubicBezTo>
                    <a:pt x="0" y="144"/>
                    <a:pt x="36" y="72"/>
                    <a:pt x="36" y="1"/>
                  </a:cubicBezTo>
                  <a:cubicBezTo>
                    <a:pt x="36" y="72"/>
                    <a:pt x="0" y="144"/>
                    <a:pt x="0" y="25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76;p37">
              <a:extLst>
                <a:ext uri="{FF2B5EF4-FFF2-40B4-BE49-F238E27FC236}">
                  <a16:creationId xmlns:a16="http://schemas.microsoft.com/office/drawing/2014/main" id="{28970B66-98B1-4793-B142-C84BCF43F19C}"/>
                </a:ext>
              </a:extLst>
            </p:cNvPr>
            <p:cNvSpPr/>
            <p:nvPr/>
          </p:nvSpPr>
          <p:spPr>
            <a:xfrm>
              <a:off x="3314025" y="1922700"/>
              <a:ext cx="633575" cy="341875"/>
            </a:xfrm>
            <a:custGeom>
              <a:avLst/>
              <a:gdLst/>
              <a:ahLst/>
              <a:cxnLst/>
              <a:rect l="l" t="t" r="r" b="b"/>
              <a:pathLst>
                <a:path w="25343" h="13675" extrusionOk="0">
                  <a:moveTo>
                    <a:pt x="16215" y="1"/>
                  </a:moveTo>
                  <a:lnTo>
                    <a:pt x="16215" y="1"/>
                  </a:lnTo>
                  <a:cubicBezTo>
                    <a:pt x="17504" y="932"/>
                    <a:pt x="18578" y="3473"/>
                    <a:pt x="19437" y="4797"/>
                  </a:cubicBezTo>
                  <a:cubicBezTo>
                    <a:pt x="20224" y="6050"/>
                    <a:pt x="21584" y="8019"/>
                    <a:pt x="21083" y="9630"/>
                  </a:cubicBezTo>
                  <a:cubicBezTo>
                    <a:pt x="20964" y="9987"/>
                    <a:pt x="20752" y="10133"/>
                    <a:pt x="20485" y="10133"/>
                  </a:cubicBezTo>
                  <a:cubicBezTo>
                    <a:pt x="19310" y="10133"/>
                    <a:pt x="17075" y="7303"/>
                    <a:pt x="17074" y="7303"/>
                  </a:cubicBezTo>
                  <a:lnTo>
                    <a:pt x="17074" y="7303"/>
                  </a:lnTo>
                  <a:cubicBezTo>
                    <a:pt x="17074" y="7303"/>
                    <a:pt x="17862" y="10274"/>
                    <a:pt x="16573" y="11169"/>
                  </a:cubicBezTo>
                  <a:cubicBezTo>
                    <a:pt x="16417" y="11277"/>
                    <a:pt x="16223" y="11325"/>
                    <a:pt x="16002" y="11325"/>
                  </a:cubicBezTo>
                  <a:cubicBezTo>
                    <a:pt x="14391" y="11325"/>
                    <a:pt x="11306" y="8794"/>
                    <a:pt x="10488" y="8448"/>
                  </a:cubicBezTo>
                  <a:cubicBezTo>
                    <a:pt x="10412" y="8415"/>
                    <a:pt x="10332" y="8399"/>
                    <a:pt x="10247" y="8399"/>
                  </a:cubicBezTo>
                  <a:cubicBezTo>
                    <a:pt x="9341" y="8399"/>
                    <a:pt x="7910" y="10198"/>
                    <a:pt x="4832" y="10918"/>
                  </a:cubicBezTo>
                  <a:cubicBezTo>
                    <a:pt x="4619" y="10965"/>
                    <a:pt x="4411" y="10987"/>
                    <a:pt x="4208" y="10987"/>
                  </a:cubicBezTo>
                  <a:cubicBezTo>
                    <a:pt x="2230" y="10987"/>
                    <a:pt x="747" y="8910"/>
                    <a:pt x="0" y="7482"/>
                  </a:cubicBezTo>
                  <a:lnTo>
                    <a:pt x="0" y="7482"/>
                  </a:lnTo>
                  <a:lnTo>
                    <a:pt x="72" y="7697"/>
                  </a:lnTo>
                  <a:cubicBezTo>
                    <a:pt x="72" y="7733"/>
                    <a:pt x="72" y="7768"/>
                    <a:pt x="107" y="7840"/>
                  </a:cubicBezTo>
                  <a:cubicBezTo>
                    <a:pt x="143" y="7876"/>
                    <a:pt x="143" y="7947"/>
                    <a:pt x="179" y="8019"/>
                  </a:cubicBezTo>
                  <a:cubicBezTo>
                    <a:pt x="179" y="8055"/>
                    <a:pt x="215" y="8126"/>
                    <a:pt x="215" y="8162"/>
                  </a:cubicBezTo>
                  <a:lnTo>
                    <a:pt x="286" y="8341"/>
                  </a:lnTo>
                  <a:lnTo>
                    <a:pt x="358" y="8484"/>
                  </a:lnTo>
                  <a:lnTo>
                    <a:pt x="430" y="8663"/>
                  </a:lnTo>
                  <a:cubicBezTo>
                    <a:pt x="465" y="8735"/>
                    <a:pt x="501" y="8806"/>
                    <a:pt x="501" y="8842"/>
                  </a:cubicBezTo>
                  <a:lnTo>
                    <a:pt x="609" y="9057"/>
                  </a:lnTo>
                  <a:lnTo>
                    <a:pt x="716" y="9236"/>
                  </a:lnTo>
                  <a:lnTo>
                    <a:pt x="788" y="9379"/>
                  </a:lnTo>
                  <a:lnTo>
                    <a:pt x="895" y="9558"/>
                  </a:lnTo>
                  <a:lnTo>
                    <a:pt x="966" y="9665"/>
                  </a:lnTo>
                  <a:lnTo>
                    <a:pt x="1074" y="9844"/>
                  </a:lnTo>
                  <a:lnTo>
                    <a:pt x="1145" y="9952"/>
                  </a:lnTo>
                  <a:cubicBezTo>
                    <a:pt x="1181" y="9988"/>
                    <a:pt x="1217" y="10059"/>
                    <a:pt x="1289" y="10131"/>
                  </a:cubicBezTo>
                  <a:lnTo>
                    <a:pt x="1324" y="10202"/>
                  </a:lnTo>
                  <a:cubicBezTo>
                    <a:pt x="1396" y="10274"/>
                    <a:pt x="1468" y="10346"/>
                    <a:pt x="1539" y="10453"/>
                  </a:cubicBezTo>
                  <a:lnTo>
                    <a:pt x="1611" y="10525"/>
                  </a:lnTo>
                  <a:cubicBezTo>
                    <a:pt x="1647" y="10560"/>
                    <a:pt x="1718" y="10632"/>
                    <a:pt x="1754" y="10668"/>
                  </a:cubicBezTo>
                  <a:lnTo>
                    <a:pt x="1826" y="10739"/>
                  </a:lnTo>
                  <a:lnTo>
                    <a:pt x="2005" y="10882"/>
                  </a:lnTo>
                  <a:lnTo>
                    <a:pt x="2076" y="10954"/>
                  </a:lnTo>
                  <a:lnTo>
                    <a:pt x="2255" y="11097"/>
                  </a:lnTo>
                  <a:lnTo>
                    <a:pt x="2327" y="11133"/>
                  </a:lnTo>
                  <a:cubicBezTo>
                    <a:pt x="2398" y="11205"/>
                    <a:pt x="2470" y="11240"/>
                    <a:pt x="2577" y="11312"/>
                  </a:cubicBezTo>
                  <a:lnTo>
                    <a:pt x="2613" y="11312"/>
                  </a:lnTo>
                  <a:cubicBezTo>
                    <a:pt x="2685" y="11348"/>
                    <a:pt x="2756" y="11384"/>
                    <a:pt x="2828" y="11419"/>
                  </a:cubicBezTo>
                  <a:lnTo>
                    <a:pt x="2935" y="11455"/>
                  </a:lnTo>
                  <a:lnTo>
                    <a:pt x="3114" y="11563"/>
                  </a:lnTo>
                  <a:lnTo>
                    <a:pt x="3222" y="11598"/>
                  </a:lnTo>
                  <a:lnTo>
                    <a:pt x="3436" y="11634"/>
                  </a:lnTo>
                  <a:lnTo>
                    <a:pt x="3508" y="11670"/>
                  </a:lnTo>
                  <a:lnTo>
                    <a:pt x="3794" y="11742"/>
                  </a:lnTo>
                  <a:lnTo>
                    <a:pt x="3830" y="11742"/>
                  </a:lnTo>
                  <a:cubicBezTo>
                    <a:pt x="3902" y="11742"/>
                    <a:pt x="4009" y="11777"/>
                    <a:pt x="4116" y="11777"/>
                  </a:cubicBezTo>
                  <a:lnTo>
                    <a:pt x="4940" y="11777"/>
                  </a:lnTo>
                  <a:lnTo>
                    <a:pt x="5190" y="11742"/>
                  </a:lnTo>
                  <a:lnTo>
                    <a:pt x="5298" y="11742"/>
                  </a:lnTo>
                  <a:cubicBezTo>
                    <a:pt x="5405" y="11706"/>
                    <a:pt x="5548" y="11670"/>
                    <a:pt x="5656" y="11634"/>
                  </a:cubicBezTo>
                  <a:lnTo>
                    <a:pt x="5727" y="11634"/>
                  </a:lnTo>
                  <a:cubicBezTo>
                    <a:pt x="5835" y="11598"/>
                    <a:pt x="5942" y="11563"/>
                    <a:pt x="6049" y="11527"/>
                  </a:cubicBezTo>
                  <a:lnTo>
                    <a:pt x="6157" y="11455"/>
                  </a:lnTo>
                  <a:lnTo>
                    <a:pt x="6443" y="11348"/>
                  </a:lnTo>
                  <a:lnTo>
                    <a:pt x="6586" y="11312"/>
                  </a:lnTo>
                  <a:lnTo>
                    <a:pt x="6873" y="11169"/>
                  </a:lnTo>
                  <a:lnTo>
                    <a:pt x="7016" y="11097"/>
                  </a:lnTo>
                  <a:lnTo>
                    <a:pt x="7445" y="10882"/>
                  </a:lnTo>
                  <a:cubicBezTo>
                    <a:pt x="8725" y="10118"/>
                    <a:pt x="9536" y="9701"/>
                    <a:pt x="10374" y="9701"/>
                  </a:cubicBezTo>
                  <a:cubicBezTo>
                    <a:pt x="11105" y="9701"/>
                    <a:pt x="11856" y="10019"/>
                    <a:pt x="12958" y="10703"/>
                  </a:cubicBezTo>
                  <a:cubicBezTo>
                    <a:pt x="13580" y="11118"/>
                    <a:pt x="16088" y="13444"/>
                    <a:pt x="17463" y="13444"/>
                  </a:cubicBezTo>
                  <a:cubicBezTo>
                    <a:pt x="17750" y="13444"/>
                    <a:pt x="17987" y="13343"/>
                    <a:pt x="18148" y="13102"/>
                  </a:cubicBezTo>
                  <a:cubicBezTo>
                    <a:pt x="18806" y="12145"/>
                    <a:pt x="18090" y="10739"/>
                    <a:pt x="18733" y="10739"/>
                  </a:cubicBezTo>
                  <a:cubicBezTo>
                    <a:pt x="18860" y="10739"/>
                    <a:pt x="19040" y="10794"/>
                    <a:pt x="19293" y="10918"/>
                  </a:cubicBezTo>
                  <a:lnTo>
                    <a:pt x="19508" y="11026"/>
                  </a:lnTo>
                  <a:lnTo>
                    <a:pt x="19544" y="11026"/>
                  </a:lnTo>
                  <a:cubicBezTo>
                    <a:pt x="19580" y="11061"/>
                    <a:pt x="19651" y="11097"/>
                    <a:pt x="19723" y="11133"/>
                  </a:cubicBezTo>
                  <a:cubicBezTo>
                    <a:pt x="20689" y="11777"/>
                    <a:pt x="22050" y="13030"/>
                    <a:pt x="23302" y="13674"/>
                  </a:cubicBezTo>
                  <a:cubicBezTo>
                    <a:pt x="24162" y="13173"/>
                    <a:pt x="24842" y="12422"/>
                    <a:pt x="25200" y="11491"/>
                  </a:cubicBezTo>
                  <a:cubicBezTo>
                    <a:pt x="25343" y="10918"/>
                    <a:pt x="25307" y="10310"/>
                    <a:pt x="25092" y="9773"/>
                  </a:cubicBezTo>
                  <a:cubicBezTo>
                    <a:pt x="24126" y="8019"/>
                    <a:pt x="23088" y="6337"/>
                    <a:pt x="21942" y="4690"/>
                  </a:cubicBezTo>
                  <a:cubicBezTo>
                    <a:pt x="21047" y="3366"/>
                    <a:pt x="19974" y="2184"/>
                    <a:pt x="18757" y="1146"/>
                  </a:cubicBezTo>
                  <a:cubicBezTo>
                    <a:pt x="17862" y="860"/>
                    <a:pt x="17038" y="466"/>
                    <a:pt x="16215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77;p37">
              <a:extLst>
                <a:ext uri="{FF2B5EF4-FFF2-40B4-BE49-F238E27FC236}">
                  <a16:creationId xmlns:a16="http://schemas.microsoft.com/office/drawing/2014/main" id="{9EDAD163-B306-48BA-81BE-C8EEE030A744}"/>
                </a:ext>
              </a:extLst>
            </p:cNvPr>
            <p:cNvSpPr/>
            <p:nvPr/>
          </p:nvSpPr>
          <p:spPr>
            <a:xfrm>
              <a:off x="3366800" y="2103400"/>
              <a:ext cx="158425" cy="101225"/>
            </a:xfrm>
            <a:custGeom>
              <a:avLst/>
              <a:gdLst/>
              <a:ahLst/>
              <a:cxnLst/>
              <a:rect l="l" t="t" r="r" b="b"/>
              <a:pathLst>
                <a:path w="6337" h="4049" extrusionOk="0">
                  <a:moveTo>
                    <a:pt x="1024" y="0"/>
                  </a:moveTo>
                  <a:cubicBezTo>
                    <a:pt x="940" y="0"/>
                    <a:pt x="737" y="245"/>
                    <a:pt x="502" y="648"/>
                  </a:cubicBezTo>
                  <a:cubicBezTo>
                    <a:pt x="180" y="1185"/>
                    <a:pt x="1" y="1829"/>
                    <a:pt x="1" y="2473"/>
                  </a:cubicBezTo>
                  <a:cubicBezTo>
                    <a:pt x="37" y="2688"/>
                    <a:pt x="73" y="2903"/>
                    <a:pt x="144" y="3118"/>
                  </a:cubicBezTo>
                  <a:cubicBezTo>
                    <a:pt x="251" y="3332"/>
                    <a:pt x="395" y="3511"/>
                    <a:pt x="609" y="3654"/>
                  </a:cubicBezTo>
                  <a:cubicBezTo>
                    <a:pt x="896" y="3905"/>
                    <a:pt x="1290" y="4012"/>
                    <a:pt x="1683" y="4048"/>
                  </a:cubicBezTo>
                  <a:cubicBezTo>
                    <a:pt x="1934" y="4048"/>
                    <a:pt x="2149" y="4012"/>
                    <a:pt x="2399" y="3977"/>
                  </a:cubicBezTo>
                  <a:cubicBezTo>
                    <a:pt x="2471" y="3977"/>
                    <a:pt x="2542" y="3941"/>
                    <a:pt x="2650" y="3941"/>
                  </a:cubicBezTo>
                  <a:cubicBezTo>
                    <a:pt x="2936" y="3833"/>
                    <a:pt x="3187" y="3726"/>
                    <a:pt x="3437" y="3583"/>
                  </a:cubicBezTo>
                  <a:cubicBezTo>
                    <a:pt x="4010" y="3261"/>
                    <a:pt x="4511" y="2903"/>
                    <a:pt x="4941" y="2437"/>
                  </a:cubicBezTo>
                  <a:cubicBezTo>
                    <a:pt x="5370" y="2008"/>
                    <a:pt x="5764" y="1507"/>
                    <a:pt x="6050" y="970"/>
                  </a:cubicBezTo>
                  <a:cubicBezTo>
                    <a:pt x="6265" y="540"/>
                    <a:pt x="6337" y="182"/>
                    <a:pt x="6229" y="147"/>
                  </a:cubicBezTo>
                  <a:cubicBezTo>
                    <a:pt x="6225" y="144"/>
                    <a:pt x="6219" y="143"/>
                    <a:pt x="6214" y="143"/>
                  </a:cubicBezTo>
                  <a:cubicBezTo>
                    <a:pt x="6130" y="143"/>
                    <a:pt x="5922" y="382"/>
                    <a:pt x="5621" y="683"/>
                  </a:cubicBezTo>
                  <a:cubicBezTo>
                    <a:pt x="5227" y="1077"/>
                    <a:pt x="4797" y="1399"/>
                    <a:pt x="4332" y="1722"/>
                  </a:cubicBezTo>
                  <a:cubicBezTo>
                    <a:pt x="3903" y="2008"/>
                    <a:pt x="3437" y="2258"/>
                    <a:pt x="2936" y="2473"/>
                  </a:cubicBezTo>
                  <a:cubicBezTo>
                    <a:pt x="2721" y="2545"/>
                    <a:pt x="2507" y="2616"/>
                    <a:pt x="2292" y="2652"/>
                  </a:cubicBezTo>
                  <a:cubicBezTo>
                    <a:pt x="2220" y="2688"/>
                    <a:pt x="2149" y="2688"/>
                    <a:pt x="2113" y="2724"/>
                  </a:cubicBezTo>
                  <a:cubicBezTo>
                    <a:pt x="1970" y="2760"/>
                    <a:pt x="1826" y="2795"/>
                    <a:pt x="1647" y="2795"/>
                  </a:cubicBezTo>
                  <a:cubicBezTo>
                    <a:pt x="1606" y="2806"/>
                    <a:pt x="1564" y="2810"/>
                    <a:pt x="1522" y="2810"/>
                  </a:cubicBezTo>
                  <a:cubicBezTo>
                    <a:pt x="1420" y="2810"/>
                    <a:pt x="1319" y="2785"/>
                    <a:pt x="1218" y="2760"/>
                  </a:cubicBezTo>
                  <a:cubicBezTo>
                    <a:pt x="1075" y="2688"/>
                    <a:pt x="967" y="2545"/>
                    <a:pt x="932" y="2366"/>
                  </a:cubicBezTo>
                  <a:cubicBezTo>
                    <a:pt x="860" y="1829"/>
                    <a:pt x="860" y="1328"/>
                    <a:pt x="1003" y="827"/>
                  </a:cubicBezTo>
                  <a:cubicBezTo>
                    <a:pt x="1075" y="361"/>
                    <a:pt x="1146" y="39"/>
                    <a:pt x="1039" y="3"/>
                  </a:cubicBezTo>
                  <a:cubicBezTo>
                    <a:pt x="1034" y="1"/>
                    <a:pt x="1029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78;p37">
              <a:extLst>
                <a:ext uri="{FF2B5EF4-FFF2-40B4-BE49-F238E27FC236}">
                  <a16:creationId xmlns:a16="http://schemas.microsoft.com/office/drawing/2014/main" id="{B7E735C9-4D5F-4CFB-8F85-73BCA221AFD8}"/>
                </a:ext>
              </a:extLst>
            </p:cNvPr>
            <p:cNvSpPr/>
            <p:nvPr/>
          </p:nvSpPr>
          <p:spPr>
            <a:xfrm>
              <a:off x="2865675" y="2109725"/>
              <a:ext cx="139625" cy="98475"/>
            </a:xfrm>
            <a:custGeom>
              <a:avLst/>
              <a:gdLst/>
              <a:ahLst/>
              <a:cxnLst/>
              <a:rect l="l" t="t" r="r" b="b"/>
              <a:pathLst>
                <a:path w="5585" h="3939" extrusionOk="0">
                  <a:moveTo>
                    <a:pt x="5406" y="1"/>
                  </a:moveTo>
                  <a:cubicBezTo>
                    <a:pt x="5334" y="1"/>
                    <a:pt x="5227" y="287"/>
                    <a:pt x="4976" y="609"/>
                  </a:cubicBezTo>
                  <a:cubicBezTo>
                    <a:pt x="4690" y="1003"/>
                    <a:pt x="4332" y="1361"/>
                    <a:pt x="3938" y="1683"/>
                  </a:cubicBezTo>
                  <a:cubicBezTo>
                    <a:pt x="3580" y="2005"/>
                    <a:pt x="3187" y="2256"/>
                    <a:pt x="2721" y="2471"/>
                  </a:cubicBezTo>
                  <a:cubicBezTo>
                    <a:pt x="2614" y="2542"/>
                    <a:pt x="2471" y="2578"/>
                    <a:pt x="2327" y="2614"/>
                  </a:cubicBezTo>
                  <a:cubicBezTo>
                    <a:pt x="2292" y="2614"/>
                    <a:pt x="2220" y="2614"/>
                    <a:pt x="2184" y="2650"/>
                  </a:cubicBezTo>
                  <a:lnTo>
                    <a:pt x="2041" y="2686"/>
                  </a:lnTo>
                  <a:lnTo>
                    <a:pt x="1647" y="2686"/>
                  </a:lnTo>
                  <a:lnTo>
                    <a:pt x="1504" y="2614"/>
                  </a:lnTo>
                  <a:cubicBezTo>
                    <a:pt x="1433" y="2614"/>
                    <a:pt x="1325" y="2578"/>
                    <a:pt x="1254" y="2542"/>
                  </a:cubicBezTo>
                  <a:cubicBezTo>
                    <a:pt x="1075" y="2435"/>
                    <a:pt x="1003" y="2363"/>
                    <a:pt x="931" y="2220"/>
                  </a:cubicBezTo>
                  <a:cubicBezTo>
                    <a:pt x="896" y="2005"/>
                    <a:pt x="931" y="1791"/>
                    <a:pt x="967" y="1576"/>
                  </a:cubicBezTo>
                  <a:cubicBezTo>
                    <a:pt x="1039" y="1325"/>
                    <a:pt x="1110" y="1075"/>
                    <a:pt x="1146" y="860"/>
                  </a:cubicBezTo>
                  <a:cubicBezTo>
                    <a:pt x="1254" y="466"/>
                    <a:pt x="1289" y="144"/>
                    <a:pt x="1218" y="108"/>
                  </a:cubicBezTo>
                  <a:cubicBezTo>
                    <a:pt x="1211" y="106"/>
                    <a:pt x="1204" y="105"/>
                    <a:pt x="1196" y="105"/>
                  </a:cubicBezTo>
                  <a:cubicBezTo>
                    <a:pt x="1087" y="105"/>
                    <a:pt x="916" y="346"/>
                    <a:pt x="681" y="681"/>
                  </a:cubicBezTo>
                  <a:cubicBezTo>
                    <a:pt x="538" y="860"/>
                    <a:pt x="395" y="1111"/>
                    <a:pt x="251" y="1325"/>
                  </a:cubicBezTo>
                  <a:cubicBezTo>
                    <a:pt x="72" y="1648"/>
                    <a:pt x="1" y="2005"/>
                    <a:pt x="1" y="2363"/>
                  </a:cubicBezTo>
                  <a:cubicBezTo>
                    <a:pt x="1" y="2471"/>
                    <a:pt x="1" y="2578"/>
                    <a:pt x="37" y="2686"/>
                  </a:cubicBezTo>
                  <a:cubicBezTo>
                    <a:pt x="72" y="2793"/>
                    <a:pt x="144" y="2900"/>
                    <a:pt x="180" y="3008"/>
                  </a:cubicBezTo>
                  <a:cubicBezTo>
                    <a:pt x="287" y="3151"/>
                    <a:pt x="430" y="3330"/>
                    <a:pt x="609" y="3437"/>
                  </a:cubicBezTo>
                  <a:cubicBezTo>
                    <a:pt x="717" y="3545"/>
                    <a:pt x="860" y="3652"/>
                    <a:pt x="1003" y="3724"/>
                  </a:cubicBezTo>
                  <a:lnTo>
                    <a:pt x="1218" y="3831"/>
                  </a:lnTo>
                  <a:lnTo>
                    <a:pt x="1468" y="3903"/>
                  </a:lnTo>
                  <a:cubicBezTo>
                    <a:pt x="1540" y="3903"/>
                    <a:pt x="1612" y="3938"/>
                    <a:pt x="1683" y="3938"/>
                  </a:cubicBezTo>
                  <a:lnTo>
                    <a:pt x="2220" y="3938"/>
                  </a:lnTo>
                  <a:lnTo>
                    <a:pt x="2471" y="3903"/>
                  </a:lnTo>
                  <a:lnTo>
                    <a:pt x="2542" y="3903"/>
                  </a:lnTo>
                  <a:lnTo>
                    <a:pt x="2721" y="3831"/>
                  </a:lnTo>
                  <a:cubicBezTo>
                    <a:pt x="2900" y="3759"/>
                    <a:pt x="3115" y="3652"/>
                    <a:pt x="3294" y="3545"/>
                  </a:cubicBezTo>
                  <a:cubicBezTo>
                    <a:pt x="3795" y="3222"/>
                    <a:pt x="4260" y="2829"/>
                    <a:pt x="4618" y="2363"/>
                  </a:cubicBezTo>
                  <a:cubicBezTo>
                    <a:pt x="5012" y="1898"/>
                    <a:pt x="5298" y="1361"/>
                    <a:pt x="5442" y="824"/>
                  </a:cubicBezTo>
                  <a:cubicBezTo>
                    <a:pt x="5585" y="359"/>
                    <a:pt x="5513" y="1"/>
                    <a:pt x="5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79;p37">
              <a:extLst>
                <a:ext uri="{FF2B5EF4-FFF2-40B4-BE49-F238E27FC236}">
                  <a16:creationId xmlns:a16="http://schemas.microsoft.com/office/drawing/2014/main" id="{CF115AE7-070A-4DDB-A9D2-332B26C46283}"/>
                </a:ext>
              </a:extLst>
            </p:cNvPr>
            <p:cNvSpPr/>
            <p:nvPr/>
          </p:nvSpPr>
          <p:spPr>
            <a:xfrm>
              <a:off x="2922050" y="2233225"/>
              <a:ext cx="37625" cy="19725"/>
            </a:xfrm>
            <a:custGeom>
              <a:avLst/>
              <a:gdLst/>
              <a:ahLst/>
              <a:cxnLst/>
              <a:rect l="l" t="t" r="r" b="b"/>
              <a:pathLst>
                <a:path w="1505" h="789" extrusionOk="0">
                  <a:moveTo>
                    <a:pt x="717" y="1"/>
                  </a:moveTo>
                  <a:cubicBezTo>
                    <a:pt x="645" y="1"/>
                    <a:pt x="574" y="36"/>
                    <a:pt x="538" y="36"/>
                  </a:cubicBezTo>
                  <a:cubicBezTo>
                    <a:pt x="395" y="72"/>
                    <a:pt x="287" y="144"/>
                    <a:pt x="180" y="251"/>
                  </a:cubicBezTo>
                  <a:cubicBezTo>
                    <a:pt x="72" y="359"/>
                    <a:pt x="1" y="466"/>
                    <a:pt x="1" y="609"/>
                  </a:cubicBezTo>
                  <a:cubicBezTo>
                    <a:pt x="1" y="717"/>
                    <a:pt x="37" y="788"/>
                    <a:pt x="72" y="788"/>
                  </a:cubicBezTo>
                  <a:cubicBezTo>
                    <a:pt x="216" y="752"/>
                    <a:pt x="323" y="717"/>
                    <a:pt x="466" y="681"/>
                  </a:cubicBezTo>
                  <a:cubicBezTo>
                    <a:pt x="502" y="681"/>
                    <a:pt x="574" y="681"/>
                    <a:pt x="609" y="717"/>
                  </a:cubicBezTo>
                  <a:cubicBezTo>
                    <a:pt x="645" y="717"/>
                    <a:pt x="681" y="752"/>
                    <a:pt x="681" y="752"/>
                  </a:cubicBezTo>
                  <a:lnTo>
                    <a:pt x="788" y="681"/>
                  </a:lnTo>
                  <a:lnTo>
                    <a:pt x="1003" y="681"/>
                  </a:lnTo>
                  <a:cubicBezTo>
                    <a:pt x="1093" y="681"/>
                    <a:pt x="1191" y="690"/>
                    <a:pt x="1272" y="690"/>
                  </a:cubicBezTo>
                  <a:cubicBezTo>
                    <a:pt x="1352" y="690"/>
                    <a:pt x="1415" y="681"/>
                    <a:pt x="1433" y="645"/>
                  </a:cubicBezTo>
                  <a:cubicBezTo>
                    <a:pt x="1504" y="573"/>
                    <a:pt x="1361" y="359"/>
                    <a:pt x="1182" y="215"/>
                  </a:cubicBezTo>
                  <a:cubicBezTo>
                    <a:pt x="1075" y="144"/>
                    <a:pt x="967" y="108"/>
                    <a:pt x="896" y="36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80;p37">
              <a:extLst>
                <a:ext uri="{FF2B5EF4-FFF2-40B4-BE49-F238E27FC236}">
                  <a16:creationId xmlns:a16="http://schemas.microsoft.com/office/drawing/2014/main" id="{CC4953ED-81C8-41F5-A697-1DD6065AFF25}"/>
                </a:ext>
              </a:extLst>
            </p:cNvPr>
            <p:cNvSpPr/>
            <p:nvPr/>
          </p:nvSpPr>
          <p:spPr>
            <a:xfrm>
              <a:off x="2939950" y="2233225"/>
              <a:ext cx="484150" cy="198700"/>
            </a:xfrm>
            <a:custGeom>
              <a:avLst/>
              <a:gdLst/>
              <a:ahLst/>
              <a:cxnLst/>
              <a:rect l="l" t="t" r="r" b="b"/>
              <a:pathLst>
                <a:path w="19366" h="7948" extrusionOk="0">
                  <a:moveTo>
                    <a:pt x="18578" y="1"/>
                  </a:moveTo>
                  <a:cubicBezTo>
                    <a:pt x="18220" y="36"/>
                    <a:pt x="18077" y="251"/>
                    <a:pt x="18149" y="323"/>
                  </a:cubicBezTo>
                  <a:cubicBezTo>
                    <a:pt x="18185" y="394"/>
                    <a:pt x="18435" y="394"/>
                    <a:pt x="18543" y="502"/>
                  </a:cubicBezTo>
                  <a:cubicBezTo>
                    <a:pt x="18578" y="538"/>
                    <a:pt x="18614" y="573"/>
                    <a:pt x="18614" y="609"/>
                  </a:cubicBezTo>
                  <a:cubicBezTo>
                    <a:pt x="18543" y="645"/>
                    <a:pt x="18471" y="681"/>
                    <a:pt x="18399" y="717"/>
                  </a:cubicBezTo>
                  <a:cubicBezTo>
                    <a:pt x="17934" y="1003"/>
                    <a:pt x="17540" y="1325"/>
                    <a:pt x="17218" y="1719"/>
                  </a:cubicBezTo>
                  <a:cubicBezTo>
                    <a:pt x="16789" y="2291"/>
                    <a:pt x="16395" y="2864"/>
                    <a:pt x="16037" y="3508"/>
                  </a:cubicBezTo>
                  <a:cubicBezTo>
                    <a:pt x="15679" y="4224"/>
                    <a:pt x="15249" y="4869"/>
                    <a:pt x="14748" y="5513"/>
                  </a:cubicBezTo>
                  <a:cubicBezTo>
                    <a:pt x="14247" y="6086"/>
                    <a:pt x="13639" y="6551"/>
                    <a:pt x="12923" y="6873"/>
                  </a:cubicBezTo>
                  <a:cubicBezTo>
                    <a:pt x="12408" y="7131"/>
                    <a:pt x="11806" y="7272"/>
                    <a:pt x="11222" y="7272"/>
                  </a:cubicBezTo>
                  <a:cubicBezTo>
                    <a:pt x="11156" y="7272"/>
                    <a:pt x="11091" y="7271"/>
                    <a:pt x="11026" y="7267"/>
                  </a:cubicBezTo>
                  <a:cubicBezTo>
                    <a:pt x="10560" y="7231"/>
                    <a:pt x="10095" y="7160"/>
                    <a:pt x="9665" y="6981"/>
                  </a:cubicBezTo>
                  <a:lnTo>
                    <a:pt x="9093" y="6837"/>
                  </a:lnTo>
                  <a:cubicBezTo>
                    <a:pt x="9093" y="6837"/>
                    <a:pt x="8878" y="6802"/>
                    <a:pt x="8520" y="6730"/>
                  </a:cubicBezTo>
                  <a:cubicBezTo>
                    <a:pt x="8126" y="6623"/>
                    <a:pt x="7732" y="6587"/>
                    <a:pt x="7303" y="6551"/>
                  </a:cubicBezTo>
                  <a:cubicBezTo>
                    <a:pt x="7339" y="6479"/>
                    <a:pt x="7375" y="6372"/>
                    <a:pt x="7375" y="6265"/>
                  </a:cubicBezTo>
                  <a:cubicBezTo>
                    <a:pt x="7410" y="5978"/>
                    <a:pt x="7446" y="5692"/>
                    <a:pt x="7446" y="5692"/>
                  </a:cubicBezTo>
                  <a:cubicBezTo>
                    <a:pt x="7446" y="5692"/>
                    <a:pt x="7375" y="5441"/>
                    <a:pt x="7303" y="5155"/>
                  </a:cubicBezTo>
                  <a:cubicBezTo>
                    <a:pt x="7231" y="4904"/>
                    <a:pt x="7196" y="4618"/>
                    <a:pt x="7088" y="4582"/>
                  </a:cubicBezTo>
                  <a:cubicBezTo>
                    <a:pt x="6981" y="4582"/>
                    <a:pt x="6873" y="4869"/>
                    <a:pt x="6802" y="5155"/>
                  </a:cubicBezTo>
                  <a:cubicBezTo>
                    <a:pt x="6730" y="5477"/>
                    <a:pt x="6730" y="5764"/>
                    <a:pt x="6730" y="5764"/>
                  </a:cubicBezTo>
                  <a:cubicBezTo>
                    <a:pt x="6730" y="5764"/>
                    <a:pt x="6802" y="6014"/>
                    <a:pt x="6873" y="6300"/>
                  </a:cubicBezTo>
                  <a:cubicBezTo>
                    <a:pt x="6909" y="6408"/>
                    <a:pt x="6909" y="6479"/>
                    <a:pt x="6945" y="6551"/>
                  </a:cubicBezTo>
                  <a:lnTo>
                    <a:pt x="6480" y="6551"/>
                  </a:lnTo>
                  <a:cubicBezTo>
                    <a:pt x="6301" y="6587"/>
                    <a:pt x="6122" y="6587"/>
                    <a:pt x="5943" y="6623"/>
                  </a:cubicBezTo>
                  <a:cubicBezTo>
                    <a:pt x="5549" y="6694"/>
                    <a:pt x="5227" y="6766"/>
                    <a:pt x="4869" y="6802"/>
                  </a:cubicBezTo>
                  <a:cubicBezTo>
                    <a:pt x="4705" y="6825"/>
                    <a:pt x="4540" y="6836"/>
                    <a:pt x="4375" y="6836"/>
                  </a:cubicBezTo>
                  <a:cubicBezTo>
                    <a:pt x="3781" y="6836"/>
                    <a:pt x="3189" y="6688"/>
                    <a:pt x="2685" y="6408"/>
                  </a:cubicBezTo>
                  <a:cubicBezTo>
                    <a:pt x="2041" y="6014"/>
                    <a:pt x="1540" y="5441"/>
                    <a:pt x="1254" y="4726"/>
                  </a:cubicBezTo>
                  <a:cubicBezTo>
                    <a:pt x="967" y="4081"/>
                    <a:pt x="752" y="3437"/>
                    <a:pt x="574" y="2757"/>
                  </a:cubicBezTo>
                  <a:cubicBezTo>
                    <a:pt x="430" y="2148"/>
                    <a:pt x="323" y="1647"/>
                    <a:pt x="216" y="1325"/>
                  </a:cubicBezTo>
                  <a:cubicBezTo>
                    <a:pt x="108" y="967"/>
                    <a:pt x="37" y="788"/>
                    <a:pt x="1" y="788"/>
                  </a:cubicBezTo>
                  <a:cubicBezTo>
                    <a:pt x="1" y="967"/>
                    <a:pt x="1" y="1182"/>
                    <a:pt x="72" y="1361"/>
                  </a:cubicBezTo>
                  <a:cubicBezTo>
                    <a:pt x="108" y="1719"/>
                    <a:pt x="180" y="2220"/>
                    <a:pt x="287" y="2828"/>
                  </a:cubicBezTo>
                  <a:cubicBezTo>
                    <a:pt x="430" y="3508"/>
                    <a:pt x="609" y="4224"/>
                    <a:pt x="860" y="4869"/>
                  </a:cubicBezTo>
                  <a:cubicBezTo>
                    <a:pt x="1146" y="5692"/>
                    <a:pt x="1683" y="6408"/>
                    <a:pt x="2435" y="6873"/>
                  </a:cubicBezTo>
                  <a:cubicBezTo>
                    <a:pt x="3079" y="7241"/>
                    <a:pt x="3802" y="7425"/>
                    <a:pt x="4537" y="7425"/>
                  </a:cubicBezTo>
                  <a:cubicBezTo>
                    <a:pt x="4659" y="7425"/>
                    <a:pt x="4782" y="7420"/>
                    <a:pt x="4905" y="7410"/>
                  </a:cubicBezTo>
                  <a:cubicBezTo>
                    <a:pt x="5298" y="7374"/>
                    <a:pt x="5692" y="7303"/>
                    <a:pt x="6014" y="7267"/>
                  </a:cubicBezTo>
                  <a:cubicBezTo>
                    <a:pt x="6193" y="7231"/>
                    <a:pt x="6336" y="7231"/>
                    <a:pt x="6515" y="7195"/>
                  </a:cubicBezTo>
                  <a:lnTo>
                    <a:pt x="6945" y="7195"/>
                  </a:lnTo>
                  <a:cubicBezTo>
                    <a:pt x="7446" y="7231"/>
                    <a:pt x="7911" y="7303"/>
                    <a:pt x="8377" y="7410"/>
                  </a:cubicBezTo>
                  <a:cubicBezTo>
                    <a:pt x="8699" y="7482"/>
                    <a:pt x="8914" y="7517"/>
                    <a:pt x="8914" y="7517"/>
                  </a:cubicBezTo>
                  <a:lnTo>
                    <a:pt x="9451" y="7661"/>
                  </a:lnTo>
                  <a:cubicBezTo>
                    <a:pt x="9952" y="7840"/>
                    <a:pt x="10489" y="7911"/>
                    <a:pt x="10990" y="7947"/>
                  </a:cubicBezTo>
                  <a:cubicBezTo>
                    <a:pt x="11777" y="7947"/>
                    <a:pt x="12493" y="7768"/>
                    <a:pt x="13173" y="7410"/>
                  </a:cubicBezTo>
                  <a:cubicBezTo>
                    <a:pt x="13925" y="7016"/>
                    <a:pt x="14605" y="6479"/>
                    <a:pt x="15142" y="5799"/>
                  </a:cubicBezTo>
                  <a:cubicBezTo>
                    <a:pt x="15643" y="5155"/>
                    <a:pt x="16037" y="4439"/>
                    <a:pt x="16395" y="3687"/>
                  </a:cubicBezTo>
                  <a:cubicBezTo>
                    <a:pt x="16681" y="3079"/>
                    <a:pt x="17039" y="2470"/>
                    <a:pt x="17433" y="1898"/>
                  </a:cubicBezTo>
                  <a:cubicBezTo>
                    <a:pt x="17791" y="1432"/>
                    <a:pt x="18185" y="1039"/>
                    <a:pt x="18650" y="717"/>
                  </a:cubicBezTo>
                  <a:lnTo>
                    <a:pt x="18721" y="752"/>
                  </a:lnTo>
                  <a:cubicBezTo>
                    <a:pt x="18757" y="824"/>
                    <a:pt x="18829" y="860"/>
                    <a:pt x="18865" y="931"/>
                  </a:cubicBezTo>
                  <a:cubicBezTo>
                    <a:pt x="18972" y="1110"/>
                    <a:pt x="19008" y="1325"/>
                    <a:pt x="19115" y="1361"/>
                  </a:cubicBezTo>
                  <a:cubicBezTo>
                    <a:pt x="19223" y="1361"/>
                    <a:pt x="19366" y="1110"/>
                    <a:pt x="19366" y="860"/>
                  </a:cubicBezTo>
                  <a:cubicBezTo>
                    <a:pt x="19366" y="717"/>
                    <a:pt x="19330" y="573"/>
                    <a:pt x="19294" y="430"/>
                  </a:cubicBezTo>
                  <a:cubicBezTo>
                    <a:pt x="19258" y="394"/>
                    <a:pt x="19258" y="359"/>
                    <a:pt x="19223" y="323"/>
                  </a:cubicBezTo>
                  <a:lnTo>
                    <a:pt x="19187" y="251"/>
                  </a:lnTo>
                  <a:cubicBezTo>
                    <a:pt x="19151" y="215"/>
                    <a:pt x="19079" y="144"/>
                    <a:pt x="19044" y="108"/>
                  </a:cubicBezTo>
                  <a:cubicBezTo>
                    <a:pt x="18900" y="36"/>
                    <a:pt x="18721" y="1"/>
                    <a:pt x="18578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81;p37">
              <a:extLst>
                <a:ext uri="{FF2B5EF4-FFF2-40B4-BE49-F238E27FC236}">
                  <a16:creationId xmlns:a16="http://schemas.microsoft.com/office/drawing/2014/main" id="{5BFF2CB4-4D88-48FF-8B2E-8BB870DA9978}"/>
                </a:ext>
              </a:extLst>
            </p:cNvPr>
            <p:cNvSpPr/>
            <p:nvPr/>
          </p:nvSpPr>
          <p:spPr>
            <a:xfrm>
              <a:off x="2969075" y="2219500"/>
              <a:ext cx="271550" cy="136350"/>
            </a:xfrm>
            <a:custGeom>
              <a:avLst/>
              <a:gdLst/>
              <a:ahLst/>
              <a:cxnLst/>
              <a:rect l="l" t="t" r="r" b="b"/>
              <a:pathLst>
                <a:path w="10862" h="5454" extrusionOk="0">
                  <a:moveTo>
                    <a:pt x="5475" y="1"/>
                  </a:moveTo>
                  <a:cubicBezTo>
                    <a:pt x="2674" y="1"/>
                    <a:pt x="0" y="1261"/>
                    <a:pt x="3024" y="3879"/>
                  </a:cubicBezTo>
                  <a:cubicBezTo>
                    <a:pt x="3811" y="4523"/>
                    <a:pt x="4706" y="5024"/>
                    <a:pt x="5673" y="5382"/>
                  </a:cubicBezTo>
                  <a:cubicBezTo>
                    <a:pt x="5816" y="5418"/>
                    <a:pt x="5923" y="5453"/>
                    <a:pt x="6066" y="5453"/>
                  </a:cubicBezTo>
                  <a:cubicBezTo>
                    <a:pt x="6675" y="5382"/>
                    <a:pt x="7462" y="4666"/>
                    <a:pt x="7892" y="4308"/>
                  </a:cubicBezTo>
                  <a:cubicBezTo>
                    <a:pt x="8321" y="3986"/>
                    <a:pt x="8715" y="3628"/>
                    <a:pt x="9073" y="3270"/>
                  </a:cubicBezTo>
                  <a:cubicBezTo>
                    <a:pt x="10861" y="1118"/>
                    <a:pt x="8112" y="1"/>
                    <a:pt x="5475" y="1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82;p37">
              <a:extLst>
                <a:ext uri="{FF2B5EF4-FFF2-40B4-BE49-F238E27FC236}">
                  <a16:creationId xmlns:a16="http://schemas.microsoft.com/office/drawing/2014/main" id="{08F445C1-7275-46B8-963A-8EA69148FBBB}"/>
                </a:ext>
              </a:extLst>
            </p:cNvPr>
            <p:cNvSpPr/>
            <p:nvPr/>
          </p:nvSpPr>
          <p:spPr>
            <a:xfrm>
              <a:off x="3028550" y="2227075"/>
              <a:ext cx="166475" cy="55600"/>
            </a:xfrm>
            <a:custGeom>
              <a:avLst/>
              <a:gdLst/>
              <a:ahLst/>
              <a:cxnLst/>
              <a:rect l="l" t="t" r="r" b="b"/>
              <a:pathLst>
                <a:path w="6659" h="2224" extrusionOk="0">
                  <a:moveTo>
                    <a:pt x="3198" y="0"/>
                  </a:moveTo>
                  <a:cubicBezTo>
                    <a:pt x="1656" y="0"/>
                    <a:pt x="164" y="448"/>
                    <a:pt x="0" y="1356"/>
                  </a:cubicBezTo>
                  <a:cubicBezTo>
                    <a:pt x="573" y="1822"/>
                    <a:pt x="1754" y="2180"/>
                    <a:pt x="3150" y="2215"/>
                  </a:cubicBezTo>
                  <a:cubicBezTo>
                    <a:pt x="3276" y="2221"/>
                    <a:pt x="3400" y="2223"/>
                    <a:pt x="3523" y="2223"/>
                  </a:cubicBezTo>
                  <a:cubicBezTo>
                    <a:pt x="5077" y="2223"/>
                    <a:pt x="6360" y="1813"/>
                    <a:pt x="6658" y="1249"/>
                  </a:cubicBezTo>
                  <a:cubicBezTo>
                    <a:pt x="6235" y="421"/>
                    <a:pt x="4694" y="0"/>
                    <a:pt x="3198" y="0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83;p37">
              <a:extLst>
                <a:ext uri="{FF2B5EF4-FFF2-40B4-BE49-F238E27FC236}">
                  <a16:creationId xmlns:a16="http://schemas.microsoft.com/office/drawing/2014/main" id="{0035C403-6142-4D58-AB12-8CA8246A87EE}"/>
                </a:ext>
              </a:extLst>
            </p:cNvPr>
            <p:cNvSpPr/>
            <p:nvPr/>
          </p:nvSpPr>
          <p:spPr>
            <a:xfrm>
              <a:off x="3012450" y="2257400"/>
              <a:ext cx="200475" cy="98450"/>
            </a:xfrm>
            <a:custGeom>
              <a:avLst/>
              <a:gdLst/>
              <a:ahLst/>
              <a:cxnLst/>
              <a:rect l="l" t="t" r="r" b="b"/>
              <a:pathLst>
                <a:path w="8019" h="3938" extrusionOk="0">
                  <a:moveTo>
                    <a:pt x="7803" y="0"/>
                  </a:moveTo>
                  <a:lnTo>
                    <a:pt x="7803" y="0"/>
                  </a:lnTo>
                  <a:cubicBezTo>
                    <a:pt x="7374" y="859"/>
                    <a:pt x="6443" y="2005"/>
                    <a:pt x="4188" y="2076"/>
                  </a:cubicBezTo>
                  <a:cubicBezTo>
                    <a:pt x="4137" y="2077"/>
                    <a:pt x="4086" y="2078"/>
                    <a:pt x="4034" y="2078"/>
                  </a:cubicBezTo>
                  <a:cubicBezTo>
                    <a:pt x="2551" y="2078"/>
                    <a:pt x="1142" y="1577"/>
                    <a:pt x="0" y="609"/>
                  </a:cubicBezTo>
                  <a:lnTo>
                    <a:pt x="0" y="609"/>
                  </a:lnTo>
                  <a:cubicBezTo>
                    <a:pt x="251" y="1289"/>
                    <a:pt x="716" y="1897"/>
                    <a:pt x="1289" y="2327"/>
                  </a:cubicBezTo>
                  <a:cubicBezTo>
                    <a:pt x="2076" y="3007"/>
                    <a:pt x="2971" y="3508"/>
                    <a:pt x="3938" y="3866"/>
                  </a:cubicBezTo>
                  <a:cubicBezTo>
                    <a:pt x="4081" y="3902"/>
                    <a:pt x="4188" y="3937"/>
                    <a:pt x="4331" y="3937"/>
                  </a:cubicBezTo>
                  <a:cubicBezTo>
                    <a:pt x="4940" y="3866"/>
                    <a:pt x="5727" y="3150"/>
                    <a:pt x="6157" y="2792"/>
                  </a:cubicBezTo>
                  <a:cubicBezTo>
                    <a:pt x="6586" y="2470"/>
                    <a:pt x="6980" y="2112"/>
                    <a:pt x="7302" y="1754"/>
                  </a:cubicBezTo>
                  <a:cubicBezTo>
                    <a:pt x="7875" y="1074"/>
                    <a:pt x="8018" y="465"/>
                    <a:pt x="7803" y="0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4;p37">
              <a:extLst>
                <a:ext uri="{FF2B5EF4-FFF2-40B4-BE49-F238E27FC236}">
                  <a16:creationId xmlns:a16="http://schemas.microsoft.com/office/drawing/2014/main" id="{7521E51F-BB5C-4396-A0CE-173449E7B64F}"/>
                </a:ext>
              </a:extLst>
            </p:cNvPr>
            <p:cNvSpPr/>
            <p:nvPr/>
          </p:nvSpPr>
          <p:spPr>
            <a:xfrm>
              <a:off x="3101025" y="2241275"/>
              <a:ext cx="53725" cy="26975"/>
            </a:xfrm>
            <a:custGeom>
              <a:avLst/>
              <a:gdLst/>
              <a:ahLst/>
              <a:cxnLst/>
              <a:rect l="l" t="t" r="r" b="b"/>
              <a:pathLst>
                <a:path w="2149" h="1079" extrusionOk="0">
                  <a:moveTo>
                    <a:pt x="1075" y="1"/>
                  </a:moveTo>
                  <a:cubicBezTo>
                    <a:pt x="502" y="1"/>
                    <a:pt x="1" y="216"/>
                    <a:pt x="1" y="502"/>
                  </a:cubicBezTo>
                  <a:cubicBezTo>
                    <a:pt x="1" y="788"/>
                    <a:pt x="466" y="1075"/>
                    <a:pt x="1039" y="1075"/>
                  </a:cubicBezTo>
                  <a:cubicBezTo>
                    <a:pt x="1076" y="1077"/>
                    <a:pt x="1112" y="1078"/>
                    <a:pt x="1148" y="1078"/>
                  </a:cubicBezTo>
                  <a:cubicBezTo>
                    <a:pt x="1674" y="1078"/>
                    <a:pt x="2113" y="841"/>
                    <a:pt x="2113" y="573"/>
                  </a:cubicBezTo>
                  <a:cubicBezTo>
                    <a:pt x="2149" y="287"/>
                    <a:pt x="1647" y="37"/>
                    <a:pt x="1075" y="1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85;p37">
              <a:extLst>
                <a:ext uri="{FF2B5EF4-FFF2-40B4-BE49-F238E27FC236}">
                  <a16:creationId xmlns:a16="http://schemas.microsoft.com/office/drawing/2014/main" id="{7E3762E7-F48E-4DF7-B890-EAAB7D397104}"/>
                </a:ext>
              </a:extLst>
            </p:cNvPr>
            <p:cNvSpPr/>
            <p:nvPr/>
          </p:nvSpPr>
          <p:spPr>
            <a:xfrm>
              <a:off x="3190525" y="2346875"/>
              <a:ext cx="23300" cy="19050"/>
            </a:xfrm>
            <a:custGeom>
              <a:avLst/>
              <a:gdLst/>
              <a:ahLst/>
              <a:cxnLst/>
              <a:rect l="l" t="t" r="r" b="b"/>
              <a:pathLst>
                <a:path w="932" h="762" extrusionOk="0">
                  <a:moveTo>
                    <a:pt x="537" y="1"/>
                  </a:moveTo>
                  <a:cubicBezTo>
                    <a:pt x="179" y="1"/>
                    <a:pt x="0" y="394"/>
                    <a:pt x="251" y="645"/>
                  </a:cubicBezTo>
                  <a:cubicBezTo>
                    <a:pt x="332" y="725"/>
                    <a:pt x="431" y="762"/>
                    <a:pt x="528" y="762"/>
                  </a:cubicBezTo>
                  <a:cubicBezTo>
                    <a:pt x="733" y="762"/>
                    <a:pt x="931" y="601"/>
                    <a:pt x="931" y="358"/>
                  </a:cubicBezTo>
                  <a:cubicBezTo>
                    <a:pt x="931" y="144"/>
                    <a:pt x="752" y="1"/>
                    <a:pt x="537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86;p37">
              <a:extLst>
                <a:ext uri="{FF2B5EF4-FFF2-40B4-BE49-F238E27FC236}">
                  <a16:creationId xmlns:a16="http://schemas.microsoft.com/office/drawing/2014/main" id="{4B16D74D-486E-49F2-81DD-9D1C15475FF0}"/>
                </a:ext>
              </a:extLst>
            </p:cNvPr>
            <p:cNvSpPr/>
            <p:nvPr/>
          </p:nvSpPr>
          <p:spPr>
            <a:xfrm>
              <a:off x="3237950" y="232987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0"/>
                  </a:moveTo>
                  <a:cubicBezTo>
                    <a:pt x="72" y="0"/>
                    <a:pt x="0" y="36"/>
                    <a:pt x="0" y="144"/>
                  </a:cubicBezTo>
                  <a:cubicBezTo>
                    <a:pt x="0" y="215"/>
                    <a:pt x="72" y="287"/>
                    <a:pt x="144" y="287"/>
                  </a:cubicBezTo>
                  <a:cubicBezTo>
                    <a:pt x="215" y="287"/>
                    <a:pt x="287" y="215"/>
                    <a:pt x="287" y="144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87;p37">
              <a:extLst>
                <a:ext uri="{FF2B5EF4-FFF2-40B4-BE49-F238E27FC236}">
                  <a16:creationId xmlns:a16="http://schemas.microsoft.com/office/drawing/2014/main" id="{37E05DFB-6607-417B-84D2-D1DB4A061A3F}"/>
                </a:ext>
              </a:extLst>
            </p:cNvPr>
            <p:cNvSpPr/>
            <p:nvPr/>
          </p:nvSpPr>
          <p:spPr>
            <a:xfrm>
              <a:off x="3242625" y="2368300"/>
              <a:ext cx="9675" cy="9975"/>
            </a:xfrm>
            <a:custGeom>
              <a:avLst/>
              <a:gdLst/>
              <a:ahLst/>
              <a:cxnLst/>
              <a:rect l="l" t="t" r="r" b="b"/>
              <a:pathLst>
                <a:path w="387" h="399" extrusionOk="0">
                  <a:moveTo>
                    <a:pt x="184" y="1"/>
                  </a:moveTo>
                  <a:cubicBezTo>
                    <a:pt x="0" y="1"/>
                    <a:pt x="0" y="398"/>
                    <a:pt x="184" y="398"/>
                  </a:cubicBezTo>
                  <a:cubicBezTo>
                    <a:pt x="192" y="398"/>
                    <a:pt x="199" y="398"/>
                    <a:pt x="207" y="396"/>
                  </a:cubicBezTo>
                  <a:cubicBezTo>
                    <a:pt x="315" y="396"/>
                    <a:pt x="386" y="289"/>
                    <a:pt x="386" y="182"/>
                  </a:cubicBezTo>
                  <a:cubicBezTo>
                    <a:pt x="386" y="74"/>
                    <a:pt x="315" y="3"/>
                    <a:pt x="207" y="3"/>
                  </a:cubicBezTo>
                  <a:cubicBezTo>
                    <a:pt x="199" y="1"/>
                    <a:pt x="192" y="1"/>
                    <a:pt x="18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88;p37">
              <a:extLst>
                <a:ext uri="{FF2B5EF4-FFF2-40B4-BE49-F238E27FC236}">
                  <a16:creationId xmlns:a16="http://schemas.microsoft.com/office/drawing/2014/main" id="{E2127839-E52B-4FC4-BC29-0E8B86BB47A2}"/>
                </a:ext>
              </a:extLst>
            </p:cNvPr>
            <p:cNvSpPr/>
            <p:nvPr/>
          </p:nvSpPr>
          <p:spPr>
            <a:xfrm>
              <a:off x="2997300" y="2358500"/>
              <a:ext cx="16050" cy="11000"/>
            </a:xfrm>
            <a:custGeom>
              <a:avLst/>
              <a:gdLst/>
              <a:ahLst/>
              <a:cxnLst/>
              <a:rect l="l" t="t" r="r" b="b"/>
              <a:pathLst>
                <a:path w="642" h="440" extrusionOk="0">
                  <a:moveTo>
                    <a:pt x="356" y="1"/>
                  </a:moveTo>
                  <a:cubicBezTo>
                    <a:pt x="0" y="1"/>
                    <a:pt x="355" y="439"/>
                    <a:pt x="542" y="439"/>
                  </a:cubicBezTo>
                  <a:cubicBezTo>
                    <a:pt x="600" y="439"/>
                    <a:pt x="642" y="397"/>
                    <a:pt x="642" y="287"/>
                  </a:cubicBezTo>
                  <a:cubicBezTo>
                    <a:pt x="642" y="144"/>
                    <a:pt x="535" y="1"/>
                    <a:pt x="35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89;p37">
              <a:extLst>
                <a:ext uri="{FF2B5EF4-FFF2-40B4-BE49-F238E27FC236}">
                  <a16:creationId xmlns:a16="http://schemas.microsoft.com/office/drawing/2014/main" id="{EABB3EE4-B144-4D71-8279-D62F7295C892}"/>
                </a:ext>
              </a:extLst>
            </p:cNvPr>
            <p:cNvSpPr/>
            <p:nvPr/>
          </p:nvSpPr>
          <p:spPr>
            <a:xfrm>
              <a:off x="3021400" y="2339575"/>
              <a:ext cx="16125" cy="10750"/>
            </a:xfrm>
            <a:custGeom>
              <a:avLst/>
              <a:gdLst/>
              <a:ahLst/>
              <a:cxnLst/>
              <a:rect l="l" t="t" r="r" b="b"/>
              <a:pathLst>
                <a:path w="645" h="430" extrusionOk="0">
                  <a:moveTo>
                    <a:pt x="403" y="1"/>
                  </a:moveTo>
                  <a:cubicBezTo>
                    <a:pt x="388" y="1"/>
                    <a:pt x="373" y="2"/>
                    <a:pt x="358" y="6"/>
                  </a:cubicBezTo>
                  <a:cubicBezTo>
                    <a:pt x="0" y="6"/>
                    <a:pt x="362" y="430"/>
                    <a:pt x="549" y="430"/>
                  </a:cubicBezTo>
                  <a:cubicBezTo>
                    <a:pt x="604" y="430"/>
                    <a:pt x="644" y="392"/>
                    <a:pt x="644" y="293"/>
                  </a:cubicBezTo>
                  <a:cubicBezTo>
                    <a:pt x="644" y="132"/>
                    <a:pt x="530" y="1"/>
                    <a:pt x="40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90;p37">
              <a:extLst>
                <a:ext uri="{FF2B5EF4-FFF2-40B4-BE49-F238E27FC236}">
                  <a16:creationId xmlns:a16="http://schemas.microsoft.com/office/drawing/2014/main" id="{8B70363A-12FD-4618-A2C6-3DAB214D7485}"/>
                </a:ext>
              </a:extLst>
            </p:cNvPr>
            <p:cNvSpPr/>
            <p:nvPr/>
          </p:nvSpPr>
          <p:spPr>
            <a:xfrm>
              <a:off x="3049125" y="2378200"/>
              <a:ext cx="7200" cy="7175"/>
            </a:xfrm>
            <a:custGeom>
              <a:avLst/>
              <a:gdLst/>
              <a:ahLst/>
              <a:cxnLst/>
              <a:rect l="l" t="t" r="r" b="b"/>
              <a:pathLst>
                <a:path w="288" h="287" extrusionOk="0">
                  <a:moveTo>
                    <a:pt x="144" y="0"/>
                  </a:moveTo>
                  <a:cubicBezTo>
                    <a:pt x="72" y="0"/>
                    <a:pt x="1" y="72"/>
                    <a:pt x="1" y="144"/>
                  </a:cubicBezTo>
                  <a:cubicBezTo>
                    <a:pt x="1" y="215"/>
                    <a:pt x="72" y="287"/>
                    <a:pt x="144" y="287"/>
                  </a:cubicBezTo>
                  <a:cubicBezTo>
                    <a:pt x="251" y="287"/>
                    <a:pt x="287" y="215"/>
                    <a:pt x="287" y="144"/>
                  </a:cubicBezTo>
                  <a:cubicBezTo>
                    <a:pt x="287" y="36"/>
                    <a:pt x="251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91;p37">
              <a:extLst>
                <a:ext uri="{FF2B5EF4-FFF2-40B4-BE49-F238E27FC236}">
                  <a16:creationId xmlns:a16="http://schemas.microsoft.com/office/drawing/2014/main" id="{B0617F77-9D76-40CF-98BF-7FE0E375345E}"/>
                </a:ext>
              </a:extLst>
            </p:cNvPr>
            <p:cNvSpPr/>
            <p:nvPr/>
          </p:nvSpPr>
          <p:spPr>
            <a:xfrm>
              <a:off x="3027650" y="2405850"/>
              <a:ext cx="178100" cy="100575"/>
            </a:xfrm>
            <a:custGeom>
              <a:avLst/>
              <a:gdLst/>
              <a:ahLst/>
              <a:cxnLst/>
              <a:rect l="l" t="t" r="r" b="b"/>
              <a:pathLst>
                <a:path w="7124" h="4023" extrusionOk="0">
                  <a:moveTo>
                    <a:pt x="45" y="1"/>
                  </a:moveTo>
                  <a:cubicBezTo>
                    <a:pt x="41" y="1"/>
                    <a:pt x="39" y="2"/>
                    <a:pt x="36" y="4"/>
                  </a:cubicBezTo>
                  <a:cubicBezTo>
                    <a:pt x="1" y="4"/>
                    <a:pt x="36" y="290"/>
                    <a:pt x="180" y="684"/>
                  </a:cubicBezTo>
                  <a:cubicBezTo>
                    <a:pt x="359" y="1185"/>
                    <a:pt x="609" y="1651"/>
                    <a:pt x="931" y="2080"/>
                  </a:cubicBezTo>
                  <a:cubicBezTo>
                    <a:pt x="1218" y="2510"/>
                    <a:pt x="1611" y="2903"/>
                    <a:pt x="2041" y="3226"/>
                  </a:cubicBezTo>
                  <a:cubicBezTo>
                    <a:pt x="2184" y="3333"/>
                    <a:pt x="2327" y="3440"/>
                    <a:pt x="2471" y="3512"/>
                  </a:cubicBezTo>
                  <a:lnTo>
                    <a:pt x="2650" y="3619"/>
                  </a:lnTo>
                  <a:lnTo>
                    <a:pt x="2828" y="3691"/>
                  </a:lnTo>
                  <a:cubicBezTo>
                    <a:pt x="3007" y="3762"/>
                    <a:pt x="3186" y="3834"/>
                    <a:pt x="3365" y="3870"/>
                  </a:cubicBezTo>
                  <a:cubicBezTo>
                    <a:pt x="3778" y="3958"/>
                    <a:pt x="4214" y="4022"/>
                    <a:pt x="4655" y="4022"/>
                  </a:cubicBezTo>
                  <a:cubicBezTo>
                    <a:pt x="4750" y="4022"/>
                    <a:pt x="4845" y="4019"/>
                    <a:pt x="4940" y="4013"/>
                  </a:cubicBezTo>
                  <a:cubicBezTo>
                    <a:pt x="5477" y="3977"/>
                    <a:pt x="5978" y="3870"/>
                    <a:pt x="6480" y="3727"/>
                  </a:cubicBezTo>
                  <a:cubicBezTo>
                    <a:pt x="6873" y="3583"/>
                    <a:pt x="7124" y="3440"/>
                    <a:pt x="7124" y="3404"/>
                  </a:cubicBezTo>
                  <a:cubicBezTo>
                    <a:pt x="7113" y="3394"/>
                    <a:pt x="7084" y="3390"/>
                    <a:pt x="7038" y="3390"/>
                  </a:cubicBezTo>
                  <a:cubicBezTo>
                    <a:pt x="6926" y="3390"/>
                    <a:pt x="6712" y="3415"/>
                    <a:pt x="6408" y="3440"/>
                  </a:cubicBezTo>
                  <a:cubicBezTo>
                    <a:pt x="5943" y="3512"/>
                    <a:pt x="5442" y="3512"/>
                    <a:pt x="4940" y="3512"/>
                  </a:cubicBezTo>
                  <a:cubicBezTo>
                    <a:pt x="4475" y="3476"/>
                    <a:pt x="4010" y="3404"/>
                    <a:pt x="3544" y="3226"/>
                  </a:cubicBezTo>
                  <a:cubicBezTo>
                    <a:pt x="3401" y="3190"/>
                    <a:pt x="3258" y="3118"/>
                    <a:pt x="3079" y="3047"/>
                  </a:cubicBezTo>
                  <a:lnTo>
                    <a:pt x="2936" y="2975"/>
                  </a:lnTo>
                  <a:lnTo>
                    <a:pt x="2793" y="2903"/>
                  </a:lnTo>
                  <a:cubicBezTo>
                    <a:pt x="2650" y="2832"/>
                    <a:pt x="2506" y="2760"/>
                    <a:pt x="2363" y="2689"/>
                  </a:cubicBezTo>
                  <a:cubicBezTo>
                    <a:pt x="1969" y="2438"/>
                    <a:pt x="1611" y="2116"/>
                    <a:pt x="1289" y="1758"/>
                  </a:cubicBezTo>
                  <a:cubicBezTo>
                    <a:pt x="967" y="1400"/>
                    <a:pt x="681" y="970"/>
                    <a:pt x="394" y="577"/>
                  </a:cubicBezTo>
                  <a:cubicBezTo>
                    <a:pt x="227" y="242"/>
                    <a:pt x="91" y="1"/>
                    <a:pt x="45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92;p37">
              <a:extLst>
                <a:ext uri="{FF2B5EF4-FFF2-40B4-BE49-F238E27FC236}">
                  <a16:creationId xmlns:a16="http://schemas.microsoft.com/office/drawing/2014/main" id="{89A8E3D0-743B-469F-B9A1-237AC36953B9}"/>
                </a:ext>
              </a:extLst>
            </p:cNvPr>
            <p:cNvSpPr/>
            <p:nvPr/>
          </p:nvSpPr>
          <p:spPr>
            <a:xfrm>
              <a:off x="3399925" y="1703475"/>
              <a:ext cx="401825" cy="357725"/>
            </a:xfrm>
            <a:custGeom>
              <a:avLst/>
              <a:gdLst/>
              <a:ahLst/>
              <a:cxnLst/>
              <a:rect l="l" t="t" r="r" b="b"/>
              <a:pathLst>
                <a:path w="16073" h="14309" extrusionOk="0">
                  <a:moveTo>
                    <a:pt x="2578" y="8877"/>
                  </a:moveTo>
                  <a:cubicBezTo>
                    <a:pt x="2774" y="9400"/>
                    <a:pt x="2969" y="9892"/>
                    <a:pt x="3193" y="10383"/>
                  </a:cubicBezTo>
                  <a:lnTo>
                    <a:pt x="3193" y="10383"/>
                  </a:lnTo>
                  <a:cubicBezTo>
                    <a:pt x="2931" y="9905"/>
                    <a:pt x="2720" y="9391"/>
                    <a:pt x="2578" y="8877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03" y="788"/>
                    <a:pt x="1933" y="1718"/>
                    <a:pt x="2112" y="2792"/>
                  </a:cubicBezTo>
                  <a:lnTo>
                    <a:pt x="2184" y="2828"/>
                  </a:lnTo>
                  <a:cubicBezTo>
                    <a:pt x="2184" y="2900"/>
                    <a:pt x="2184" y="2935"/>
                    <a:pt x="2148" y="3007"/>
                  </a:cubicBezTo>
                  <a:cubicBezTo>
                    <a:pt x="2184" y="3329"/>
                    <a:pt x="2148" y="3651"/>
                    <a:pt x="2076" y="3938"/>
                  </a:cubicBezTo>
                  <a:cubicBezTo>
                    <a:pt x="2041" y="4009"/>
                    <a:pt x="2005" y="4081"/>
                    <a:pt x="1969" y="4117"/>
                  </a:cubicBezTo>
                  <a:cubicBezTo>
                    <a:pt x="1933" y="4618"/>
                    <a:pt x="1862" y="5155"/>
                    <a:pt x="1790" y="5656"/>
                  </a:cubicBezTo>
                  <a:cubicBezTo>
                    <a:pt x="1683" y="6765"/>
                    <a:pt x="1754" y="7875"/>
                    <a:pt x="1969" y="8985"/>
                  </a:cubicBezTo>
                  <a:cubicBezTo>
                    <a:pt x="2184" y="9951"/>
                    <a:pt x="2578" y="10882"/>
                    <a:pt x="3186" y="11669"/>
                  </a:cubicBezTo>
                  <a:cubicBezTo>
                    <a:pt x="3651" y="12206"/>
                    <a:pt x="4153" y="12671"/>
                    <a:pt x="4761" y="13065"/>
                  </a:cubicBezTo>
                  <a:cubicBezTo>
                    <a:pt x="4976" y="13208"/>
                    <a:pt x="5155" y="13280"/>
                    <a:pt x="5262" y="13352"/>
                  </a:cubicBezTo>
                  <a:lnTo>
                    <a:pt x="5441" y="13459"/>
                  </a:lnTo>
                  <a:cubicBezTo>
                    <a:pt x="5513" y="13495"/>
                    <a:pt x="5584" y="13531"/>
                    <a:pt x="5656" y="13531"/>
                  </a:cubicBezTo>
                  <a:lnTo>
                    <a:pt x="6085" y="13745"/>
                  </a:lnTo>
                  <a:cubicBezTo>
                    <a:pt x="6443" y="13924"/>
                    <a:pt x="6837" y="14067"/>
                    <a:pt x="7231" y="14175"/>
                  </a:cubicBezTo>
                  <a:cubicBezTo>
                    <a:pt x="7481" y="14211"/>
                    <a:pt x="7768" y="14246"/>
                    <a:pt x="8054" y="14246"/>
                  </a:cubicBezTo>
                  <a:lnTo>
                    <a:pt x="8197" y="14282"/>
                  </a:lnTo>
                  <a:cubicBezTo>
                    <a:pt x="8425" y="14299"/>
                    <a:pt x="8656" y="14308"/>
                    <a:pt x="8886" y="14308"/>
                  </a:cubicBezTo>
                  <a:cubicBezTo>
                    <a:pt x="9633" y="14308"/>
                    <a:pt x="10386" y="14215"/>
                    <a:pt x="11097" y="13996"/>
                  </a:cubicBezTo>
                  <a:cubicBezTo>
                    <a:pt x="12171" y="13638"/>
                    <a:pt x="13173" y="13137"/>
                    <a:pt x="14068" y="12457"/>
                  </a:cubicBezTo>
                  <a:cubicBezTo>
                    <a:pt x="14784" y="11920"/>
                    <a:pt x="15464" y="11311"/>
                    <a:pt x="16072" y="10631"/>
                  </a:cubicBezTo>
                  <a:cubicBezTo>
                    <a:pt x="14211" y="8949"/>
                    <a:pt x="12278" y="7410"/>
                    <a:pt x="10238" y="5978"/>
                  </a:cubicBezTo>
                  <a:cubicBezTo>
                    <a:pt x="7267" y="3759"/>
                    <a:pt x="3687" y="1074"/>
                    <a:pt x="0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93;p37">
              <a:extLst>
                <a:ext uri="{FF2B5EF4-FFF2-40B4-BE49-F238E27FC236}">
                  <a16:creationId xmlns:a16="http://schemas.microsoft.com/office/drawing/2014/main" id="{B997EC37-0B20-449C-B3D1-B88C0804A195}"/>
                </a:ext>
              </a:extLst>
            </p:cNvPr>
            <p:cNvSpPr/>
            <p:nvPr/>
          </p:nvSpPr>
          <p:spPr>
            <a:xfrm>
              <a:off x="3384700" y="1558325"/>
              <a:ext cx="569500" cy="479450"/>
            </a:xfrm>
            <a:custGeom>
              <a:avLst/>
              <a:gdLst/>
              <a:ahLst/>
              <a:cxnLst/>
              <a:rect l="l" t="t" r="r" b="b"/>
              <a:pathLst>
                <a:path w="22780" h="19178" extrusionOk="0">
                  <a:moveTo>
                    <a:pt x="8982" y="1"/>
                  </a:moveTo>
                  <a:cubicBezTo>
                    <a:pt x="8393" y="1"/>
                    <a:pt x="7934" y="53"/>
                    <a:pt x="7661" y="151"/>
                  </a:cubicBezTo>
                  <a:cubicBezTo>
                    <a:pt x="5585" y="902"/>
                    <a:pt x="1" y="5162"/>
                    <a:pt x="323" y="5699"/>
                  </a:cubicBezTo>
                  <a:cubicBezTo>
                    <a:pt x="645" y="6236"/>
                    <a:pt x="4081" y="7739"/>
                    <a:pt x="4081" y="7739"/>
                  </a:cubicBezTo>
                  <a:cubicBezTo>
                    <a:pt x="3545" y="10352"/>
                    <a:pt x="3902" y="13073"/>
                    <a:pt x="5119" y="15435"/>
                  </a:cubicBezTo>
                  <a:cubicBezTo>
                    <a:pt x="6265" y="17654"/>
                    <a:pt x="7554" y="18800"/>
                    <a:pt x="9057" y="19086"/>
                  </a:cubicBezTo>
                  <a:cubicBezTo>
                    <a:pt x="9361" y="19148"/>
                    <a:pt x="9671" y="19178"/>
                    <a:pt x="9988" y="19178"/>
                  </a:cubicBezTo>
                  <a:cubicBezTo>
                    <a:pt x="11501" y="19178"/>
                    <a:pt x="13170" y="18499"/>
                    <a:pt x="15035" y="17404"/>
                  </a:cubicBezTo>
                  <a:cubicBezTo>
                    <a:pt x="17970" y="15793"/>
                    <a:pt x="20118" y="13073"/>
                    <a:pt x="20941" y="9851"/>
                  </a:cubicBezTo>
                  <a:cubicBezTo>
                    <a:pt x="22780" y="2402"/>
                    <a:pt x="12949" y="1"/>
                    <a:pt x="8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94;p37">
              <a:extLst>
                <a:ext uri="{FF2B5EF4-FFF2-40B4-BE49-F238E27FC236}">
                  <a16:creationId xmlns:a16="http://schemas.microsoft.com/office/drawing/2014/main" id="{D61C0890-033D-4657-9D6C-B1749E1458D0}"/>
                </a:ext>
              </a:extLst>
            </p:cNvPr>
            <p:cNvSpPr/>
            <p:nvPr/>
          </p:nvSpPr>
          <p:spPr>
            <a:xfrm>
              <a:off x="3383825" y="1559400"/>
              <a:ext cx="212100" cy="196900"/>
            </a:xfrm>
            <a:custGeom>
              <a:avLst/>
              <a:gdLst/>
              <a:ahLst/>
              <a:cxnLst/>
              <a:rect l="l" t="t" r="r" b="b"/>
              <a:pathLst>
                <a:path w="8484" h="7876" extrusionOk="0">
                  <a:moveTo>
                    <a:pt x="8483" y="0"/>
                  </a:moveTo>
                  <a:cubicBezTo>
                    <a:pt x="8197" y="0"/>
                    <a:pt x="7946" y="36"/>
                    <a:pt x="7696" y="108"/>
                  </a:cubicBezTo>
                  <a:cubicBezTo>
                    <a:pt x="5584" y="895"/>
                    <a:pt x="0" y="5119"/>
                    <a:pt x="322" y="5656"/>
                  </a:cubicBezTo>
                  <a:cubicBezTo>
                    <a:pt x="644" y="6193"/>
                    <a:pt x="4116" y="7660"/>
                    <a:pt x="4081" y="7732"/>
                  </a:cubicBezTo>
                  <a:cubicBezTo>
                    <a:pt x="4045" y="7768"/>
                    <a:pt x="4045" y="7803"/>
                    <a:pt x="4045" y="7875"/>
                  </a:cubicBezTo>
                  <a:cubicBezTo>
                    <a:pt x="5119" y="4403"/>
                    <a:pt x="7302" y="1611"/>
                    <a:pt x="8483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95;p37">
              <a:extLst>
                <a:ext uri="{FF2B5EF4-FFF2-40B4-BE49-F238E27FC236}">
                  <a16:creationId xmlns:a16="http://schemas.microsoft.com/office/drawing/2014/main" id="{9F1C2911-46CE-4BB2-9306-F2D8D357E54C}"/>
                </a:ext>
              </a:extLst>
            </p:cNvPr>
            <p:cNvSpPr/>
            <p:nvPr/>
          </p:nvSpPr>
          <p:spPr>
            <a:xfrm>
              <a:off x="3383825" y="1558275"/>
              <a:ext cx="481450" cy="479500"/>
            </a:xfrm>
            <a:custGeom>
              <a:avLst/>
              <a:gdLst/>
              <a:ahLst/>
              <a:cxnLst/>
              <a:rect l="l" t="t" r="r" b="b"/>
              <a:pathLst>
                <a:path w="19258" h="19180" extrusionOk="0">
                  <a:moveTo>
                    <a:pt x="8953" y="0"/>
                  </a:moveTo>
                  <a:cubicBezTo>
                    <a:pt x="8521" y="0"/>
                    <a:pt x="8108" y="64"/>
                    <a:pt x="7696" y="153"/>
                  </a:cubicBezTo>
                  <a:cubicBezTo>
                    <a:pt x="5584" y="940"/>
                    <a:pt x="0" y="5164"/>
                    <a:pt x="322" y="5701"/>
                  </a:cubicBezTo>
                  <a:cubicBezTo>
                    <a:pt x="644" y="6238"/>
                    <a:pt x="4081" y="7777"/>
                    <a:pt x="4081" y="7777"/>
                  </a:cubicBezTo>
                  <a:cubicBezTo>
                    <a:pt x="3544" y="10354"/>
                    <a:pt x="3937" y="13075"/>
                    <a:pt x="5119" y="15473"/>
                  </a:cubicBezTo>
                  <a:cubicBezTo>
                    <a:pt x="6300" y="17656"/>
                    <a:pt x="7589" y="18802"/>
                    <a:pt x="9092" y="19088"/>
                  </a:cubicBezTo>
                  <a:cubicBezTo>
                    <a:pt x="9396" y="19150"/>
                    <a:pt x="9706" y="19180"/>
                    <a:pt x="10023" y="19180"/>
                  </a:cubicBezTo>
                  <a:cubicBezTo>
                    <a:pt x="11536" y="19180"/>
                    <a:pt x="13205" y="18501"/>
                    <a:pt x="15070" y="17406"/>
                  </a:cubicBezTo>
                  <a:cubicBezTo>
                    <a:pt x="16752" y="16475"/>
                    <a:pt x="18184" y="15186"/>
                    <a:pt x="19258" y="13611"/>
                  </a:cubicBezTo>
                  <a:lnTo>
                    <a:pt x="19258" y="13611"/>
                  </a:lnTo>
                  <a:cubicBezTo>
                    <a:pt x="17609" y="14835"/>
                    <a:pt x="15386" y="16078"/>
                    <a:pt x="13178" y="16078"/>
                  </a:cubicBezTo>
                  <a:cubicBezTo>
                    <a:pt x="12415" y="16078"/>
                    <a:pt x="11653" y="15930"/>
                    <a:pt x="10917" y="15580"/>
                  </a:cubicBezTo>
                  <a:cubicBezTo>
                    <a:pt x="6407" y="13361"/>
                    <a:pt x="8662" y="2336"/>
                    <a:pt x="9235" y="9"/>
                  </a:cubicBezTo>
                  <a:cubicBezTo>
                    <a:pt x="9140" y="3"/>
                    <a:pt x="9046" y="0"/>
                    <a:pt x="895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96;p37">
              <a:extLst>
                <a:ext uri="{FF2B5EF4-FFF2-40B4-BE49-F238E27FC236}">
                  <a16:creationId xmlns:a16="http://schemas.microsoft.com/office/drawing/2014/main" id="{86542FFB-3BC0-438C-BB06-AB4C31A303D7}"/>
                </a:ext>
              </a:extLst>
            </p:cNvPr>
            <p:cNvSpPr/>
            <p:nvPr/>
          </p:nvSpPr>
          <p:spPr>
            <a:xfrm>
              <a:off x="3472400" y="1612200"/>
              <a:ext cx="443000" cy="427000"/>
            </a:xfrm>
            <a:custGeom>
              <a:avLst/>
              <a:gdLst/>
              <a:ahLst/>
              <a:cxnLst/>
              <a:rect l="l" t="t" r="r" b="b"/>
              <a:pathLst>
                <a:path w="17720" h="17080" extrusionOk="0">
                  <a:moveTo>
                    <a:pt x="2757" y="0"/>
                  </a:moveTo>
                  <a:cubicBezTo>
                    <a:pt x="2614" y="215"/>
                    <a:pt x="2471" y="430"/>
                    <a:pt x="2399" y="680"/>
                  </a:cubicBezTo>
                  <a:cubicBezTo>
                    <a:pt x="2184" y="1110"/>
                    <a:pt x="1898" y="1754"/>
                    <a:pt x="1611" y="2506"/>
                  </a:cubicBezTo>
                  <a:cubicBezTo>
                    <a:pt x="824" y="4403"/>
                    <a:pt x="323" y="6407"/>
                    <a:pt x="108" y="8448"/>
                  </a:cubicBezTo>
                  <a:cubicBezTo>
                    <a:pt x="1" y="9557"/>
                    <a:pt x="37" y="10667"/>
                    <a:pt x="287" y="11741"/>
                  </a:cubicBezTo>
                  <a:cubicBezTo>
                    <a:pt x="466" y="12743"/>
                    <a:pt x="896" y="13638"/>
                    <a:pt x="1504" y="14425"/>
                  </a:cubicBezTo>
                  <a:cubicBezTo>
                    <a:pt x="1934" y="14998"/>
                    <a:pt x="2471" y="15463"/>
                    <a:pt x="3079" y="15857"/>
                  </a:cubicBezTo>
                  <a:cubicBezTo>
                    <a:pt x="3294" y="16000"/>
                    <a:pt x="3473" y="16072"/>
                    <a:pt x="3580" y="16144"/>
                  </a:cubicBezTo>
                  <a:lnTo>
                    <a:pt x="3759" y="16251"/>
                  </a:lnTo>
                  <a:cubicBezTo>
                    <a:pt x="3831" y="16287"/>
                    <a:pt x="3902" y="16287"/>
                    <a:pt x="3938" y="16322"/>
                  </a:cubicBezTo>
                  <a:cubicBezTo>
                    <a:pt x="4081" y="16394"/>
                    <a:pt x="4260" y="16466"/>
                    <a:pt x="4475" y="16573"/>
                  </a:cubicBezTo>
                  <a:cubicBezTo>
                    <a:pt x="5155" y="16824"/>
                    <a:pt x="5835" y="16967"/>
                    <a:pt x="6515" y="17038"/>
                  </a:cubicBezTo>
                  <a:cubicBezTo>
                    <a:pt x="6762" y="17066"/>
                    <a:pt x="7011" y="17079"/>
                    <a:pt x="7261" y="17079"/>
                  </a:cubicBezTo>
                  <a:cubicBezTo>
                    <a:pt x="7989" y="17079"/>
                    <a:pt x="8722" y="16965"/>
                    <a:pt x="9415" y="16752"/>
                  </a:cubicBezTo>
                  <a:cubicBezTo>
                    <a:pt x="10489" y="16430"/>
                    <a:pt x="11491" y="15929"/>
                    <a:pt x="12386" y="15249"/>
                  </a:cubicBezTo>
                  <a:cubicBezTo>
                    <a:pt x="13996" y="13996"/>
                    <a:pt x="15392" y="12457"/>
                    <a:pt x="16466" y="10703"/>
                  </a:cubicBezTo>
                  <a:cubicBezTo>
                    <a:pt x="16824" y="10130"/>
                    <a:pt x="17146" y="9557"/>
                    <a:pt x="17433" y="8949"/>
                  </a:cubicBezTo>
                  <a:cubicBezTo>
                    <a:pt x="17540" y="8734"/>
                    <a:pt x="17648" y="8519"/>
                    <a:pt x="17719" y="8269"/>
                  </a:cubicBezTo>
                  <a:cubicBezTo>
                    <a:pt x="17718" y="8268"/>
                    <a:pt x="17716" y="8268"/>
                    <a:pt x="17715" y="8268"/>
                  </a:cubicBezTo>
                  <a:cubicBezTo>
                    <a:pt x="17629" y="8268"/>
                    <a:pt x="17130" y="9224"/>
                    <a:pt x="16216" y="10560"/>
                  </a:cubicBezTo>
                  <a:cubicBezTo>
                    <a:pt x="15070" y="12206"/>
                    <a:pt x="13674" y="13638"/>
                    <a:pt x="12064" y="14819"/>
                  </a:cubicBezTo>
                  <a:cubicBezTo>
                    <a:pt x="11205" y="15428"/>
                    <a:pt x="10274" y="15857"/>
                    <a:pt x="9272" y="16144"/>
                  </a:cubicBezTo>
                  <a:cubicBezTo>
                    <a:pt x="8645" y="16319"/>
                    <a:pt x="8019" y="16407"/>
                    <a:pt x="7392" y="16407"/>
                  </a:cubicBezTo>
                  <a:cubicBezTo>
                    <a:pt x="7124" y="16407"/>
                    <a:pt x="6855" y="16391"/>
                    <a:pt x="6587" y="16358"/>
                  </a:cubicBezTo>
                  <a:cubicBezTo>
                    <a:pt x="5943" y="16251"/>
                    <a:pt x="5334" y="16108"/>
                    <a:pt x="4726" y="15857"/>
                  </a:cubicBezTo>
                  <a:cubicBezTo>
                    <a:pt x="4547" y="15786"/>
                    <a:pt x="4368" y="15678"/>
                    <a:pt x="4260" y="15642"/>
                  </a:cubicBezTo>
                  <a:cubicBezTo>
                    <a:pt x="4189" y="15607"/>
                    <a:pt x="4153" y="15607"/>
                    <a:pt x="4081" y="15571"/>
                  </a:cubicBezTo>
                  <a:lnTo>
                    <a:pt x="3902" y="15463"/>
                  </a:lnTo>
                  <a:cubicBezTo>
                    <a:pt x="3759" y="15392"/>
                    <a:pt x="3616" y="15320"/>
                    <a:pt x="3473" y="15213"/>
                  </a:cubicBezTo>
                  <a:cubicBezTo>
                    <a:pt x="2936" y="14891"/>
                    <a:pt x="2471" y="14497"/>
                    <a:pt x="2041" y="13996"/>
                  </a:cubicBezTo>
                  <a:cubicBezTo>
                    <a:pt x="1504" y="13280"/>
                    <a:pt x="1110" y="12492"/>
                    <a:pt x="896" y="11598"/>
                  </a:cubicBezTo>
                  <a:cubicBezTo>
                    <a:pt x="645" y="10595"/>
                    <a:pt x="573" y="9522"/>
                    <a:pt x="645" y="8483"/>
                  </a:cubicBezTo>
                  <a:cubicBezTo>
                    <a:pt x="824" y="6479"/>
                    <a:pt x="1218" y="4510"/>
                    <a:pt x="1862" y="2613"/>
                  </a:cubicBezTo>
                  <a:cubicBezTo>
                    <a:pt x="2399" y="1038"/>
                    <a:pt x="2829" y="36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97;p37">
              <a:extLst>
                <a:ext uri="{FF2B5EF4-FFF2-40B4-BE49-F238E27FC236}">
                  <a16:creationId xmlns:a16="http://schemas.microsoft.com/office/drawing/2014/main" id="{DCD78B60-764D-47F2-A1E7-92892C2390B8}"/>
                </a:ext>
              </a:extLst>
            </p:cNvPr>
            <p:cNvSpPr/>
            <p:nvPr/>
          </p:nvSpPr>
          <p:spPr>
            <a:xfrm>
              <a:off x="3639750" y="1606175"/>
              <a:ext cx="276525" cy="171600"/>
            </a:xfrm>
            <a:custGeom>
              <a:avLst/>
              <a:gdLst/>
              <a:ahLst/>
              <a:cxnLst/>
              <a:rect l="l" t="t" r="r" b="b"/>
              <a:pathLst>
                <a:path w="11061" h="6864" extrusionOk="0">
                  <a:moveTo>
                    <a:pt x="5715" y="0"/>
                  </a:moveTo>
                  <a:cubicBezTo>
                    <a:pt x="5027" y="0"/>
                    <a:pt x="4329" y="87"/>
                    <a:pt x="3651" y="277"/>
                  </a:cubicBezTo>
                  <a:cubicBezTo>
                    <a:pt x="2864" y="563"/>
                    <a:pt x="2005" y="706"/>
                    <a:pt x="1146" y="742"/>
                  </a:cubicBezTo>
                  <a:cubicBezTo>
                    <a:pt x="895" y="706"/>
                    <a:pt x="609" y="635"/>
                    <a:pt x="358" y="527"/>
                  </a:cubicBezTo>
                  <a:cubicBezTo>
                    <a:pt x="182" y="439"/>
                    <a:pt x="78" y="375"/>
                    <a:pt x="26" y="375"/>
                  </a:cubicBezTo>
                  <a:cubicBezTo>
                    <a:pt x="15" y="375"/>
                    <a:pt x="7" y="378"/>
                    <a:pt x="0" y="384"/>
                  </a:cubicBezTo>
                  <a:cubicBezTo>
                    <a:pt x="0" y="384"/>
                    <a:pt x="72" y="492"/>
                    <a:pt x="215" y="635"/>
                  </a:cubicBezTo>
                  <a:cubicBezTo>
                    <a:pt x="466" y="850"/>
                    <a:pt x="752" y="957"/>
                    <a:pt x="1074" y="1029"/>
                  </a:cubicBezTo>
                  <a:cubicBezTo>
                    <a:pt x="1274" y="1076"/>
                    <a:pt x="1492" y="1096"/>
                    <a:pt x="1721" y="1096"/>
                  </a:cubicBezTo>
                  <a:cubicBezTo>
                    <a:pt x="2354" y="1096"/>
                    <a:pt x="3076" y="945"/>
                    <a:pt x="3759" y="814"/>
                  </a:cubicBezTo>
                  <a:cubicBezTo>
                    <a:pt x="4273" y="702"/>
                    <a:pt x="4788" y="646"/>
                    <a:pt x="5311" y="646"/>
                  </a:cubicBezTo>
                  <a:cubicBezTo>
                    <a:pt x="5625" y="646"/>
                    <a:pt x="5942" y="666"/>
                    <a:pt x="6264" y="706"/>
                  </a:cubicBezTo>
                  <a:cubicBezTo>
                    <a:pt x="6515" y="742"/>
                    <a:pt x="6766" y="814"/>
                    <a:pt x="7016" y="921"/>
                  </a:cubicBezTo>
                  <a:lnTo>
                    <a:pt x="7302" y="1029"/>
                  </a:lnTo>
                  <a:lnTo>
                    <a:pt x="7589" y="1136"/>
                  </a:lnTo>
                  <a:cubicBezTo>
                    <a:pt x="7696" y="1172"/>
                    <a:pt x="7804" y="1243"/>
                    <a:pt x="7911" y="1279"/>
                  </a:cubicBezTo>
                  <a:cubicBezTo>
                    <a:pt x="8054" y="1351"/>
                    <a:pt x="8162" y="1458"/>
                    <a:pt x="8305" y="1530"/>
                  </a:cubicBezTo>
                  <a:cubicBezTo>
                    <a:pt x="8985" y="1995"/>
                    <a:pt x="9558" y="2604"/>
                    <a:pt x="9987" y="3319"/>
                  </a:cubicBezTo>
                  <a:cubicBezTo>
                    <a:pt x="10417" y="4035"/>
                    <a:pt x="10703" y="4859"/>
                    <a:pt x="10739" y="5682"/>
                  </a:cubicBezTo>
                  <a:cubicBezTo>
                    <a:pt x="10739" y="6076"/>
                    <a:pt x="10775" y="6469"/>
                    <a:pt x="10810" y="6863"/>
                  </a:cubicBezTo>
                  <a:cubicBezTo>
                    <a:pt x="10989" y="6505"/>
                    <a:pt x="11061" y="6076"/>
                    <a:pt x="11061" y="5682"/>
                  </a:cubicBezTo>
                  <a:cubicBezTo>
                    <a:pt x="11061" y="4751"/>
                    <a:pt x="10882" y="3856"/>
                    <a:pt x="10452" y="3033"/>
                  </a:cubicBezTo>
                  <a:cubicBezTo>
                    <a:pt x="10023" y="2210"/>
                    <a:pt x="9414" y="1494"/>
                    <a:pt x="8663" y="957"/>
                  </a:cubicBezTo>
                  <a:cubicBezTo>
                    <a:pt x="8520" y="850"/>
                    <a:pt x="8376" y="742"/>
                    <a:pt x="8233" y="671"/>
                  </a:cubicBezTo>
                  <a:cubicBezTo>
                    <a:pt x="8126" y="599"/>
                    <a:pt x="8018" y="527"/>
                    <a:pt x="7875" y="456"/>
                  </a:cubicBezTo>
                  <a:lnTo>
                    <a:pt x="7625" y="313"/>
                  </a:lnTo>
                  <a:lnTo>
                    <a:pt x="7267" y="205"/>
                  </a:lnTo>
                  <a:cubicBezTo>
                    <a:pt x="6980" y="134"/>
                    <a:pt x="6694" y="62"/>
                    <a:pt x="6372" y="26"/>
                  </a:cubicBezTo>
                  <a:cubicBezTo>
                    <a:pt x="6155" y="9"/>
                    <a:pt x="5935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98;p37">
              <a:extLst>
                <a:ext uri="{FF2B5EF4-FFF2-40B4-BE49-F238E27FC236}">
                  <a16:creationId xmlns:a16="http://schemas.microsoft.com/office/drawing/2014/main" id="{97256FF8-68C8-420C-B5B6-D584C0757865}"/>
                </a:ext>
              </a:extLst>
            </p:cNvPr>
            <p:cNvSpPr/>
            <p:nvPr/>
          </p:nvSpPr>
          <p:spPr>
            <a:xfrm>
              <a:off x="3439300" y="1550450"/>
              <a:ext cx="375875" cy="102025"/>
            </a:xfrm>
            <a:custGeom>
              <a:avLst/>
              <a:gdLst/>
              <a:ahLst/>
              <a:cxnLst/>
              <a:rect l="l" t="t" r="r" b="b"/>
              <a:pathLst>
                <a:path w="15035" h="4081" extrusionOk="0">
                  <a:moveTo>
                    <a:pt x="6873" y="0"/>
                  </a:moveTo>
                  <a:cubicBezTo>
                    <a:pt x="6730" y="36"/>
                    <a:pt x="6587" y="36"/>
                    <a:pt x="6443" y="72"/>
                  </a:cubicBezTo>
                  <a:cubicBezTo>
                    <a:pt x="6264" y="108"/>
                    <a:pt x="6050" y="143"/>
                    <a:pt x="5871" y="179"/>
                  </a:cubicBezTo>
                  <a:cubicBezTo>
                    <a:pt x="4940" y="430"/>
                    <a:pt x="4009" y="859"/>
                    <a:pt x="3186" y="1396"/>
                  </a:cubicBezTo>
                  <a:cubicBezTo>
                    <a:pt x="2399" y="1933"/>
                    <a:pt x="1611" y="2506"/>
                    <a:pt x="895" y="3150"/>
                  </a:cubicBezTo>
                  <a:cubicBezTo>
                    <a:pt x="573" y="3437"/>
                    <a:pt x="251" y="3723"/>
                    <a:pt x="0" y="4081"/>
                  </a:cubicBezTo>
                  <a:cubicBezTo>
                    <a:pt x="394" y="3902"/>
                    <a:pt x="788" y="3687"/>
                    <a:pt x="1110" y="3401"/>
                  </a:cubicBezTo>
                  <a:cubicBezTo>
                    <a:pt x="1897" y="2828"/>
                    <a:pt x="2685" y="2327"/>
                    <a:pt x="3508" y="1862"/>
                  </a:cubicBezTo>
                  <a:cubicBezTo>
                    <a:pt x="4296" y="1396"/>
                    <a:pt x="5155" y="1074"/>
                    <a:pt x="6085" y="859"/>
                  </a:cubicBezTo>
                  <a:cubicBezTo>
                    <a:pt x="6229" y="824"/>
                    <a:pt x="6408" y="788"/>
                    <a:pt x="6587" y="788"/>
                  </a:cubicBezTo>
                  <a:cubicBezTo>
                    <a:pt x="6694" y="752"/>
                    <a:pt x="6837" y="752"/>
                    <a:pt x="6945" y="752"/>
                  </a:cubicBezTo>
                  <a:lnTo>
                    <a:pt x="7625" y="752"/>
                  </a:lnTo>
                  <a:cubicBezTo>
                    <a:pt x="7839" y="752"/>
                    <a:pt x="8162" y="788"/>
                    <a:pt x="8519" y="824"/>
                  </a:cubicBezTo>
                  <a:cubicBezTo>
                    <a:pt x="9271" y="895"/>
                    <a:pt x="10309" y="1003"/>
                    <a:pt x="11311" y="1182"/>
                  </a:cubicBezTo>
                  <a:cubicBezTo>
                    <a:pt x="12242" y="1325"/>
                    <a:pt x="13137" y="1611"/>
                    <a:pt x="13996" y="1969"/>
                  </a:cubicBezTo>
                  <a:cubicBezTo>
                    <a:pt x="14175" y="2076"/>
                    <a:pt x="14318" y="2148"/>
                    <a:pt x="14461" y="2255"/>
                  </a:cubicBezTo>
                  <a:lnTo>
                    <a:pt x="14748" y="2470"/>
                  </a:lnTo>
                  <a:cubicBezTo>
                    <a:pt x="14891" y="2649"/>
                    <a:pt x="14998" y="2756"/>
                    <a:pt x="14998" y="2756"/>
                  </a:cubicBezTo>
                  <a:cubicBezTo>
                    <a:pt x="15034" y="2721"/>
                    <a:pt x="14998" y="2613"/>
                    <a:pt x="14855" y="2399"/>
                  </a:cubicBezTo>
                  <a:cubicBezTo>
                    <a:pt x="14819" y="2291"/>
                    <a:pt x="14712" y="2184"/>
                    <a:pt x="14605" y="2076"/>
                  </a:cubicBezTo>
                  <a:cubicBezTo>
                    <a:pt x="14461" y="1933"/>
                    <a:pt x="14318" y="1826"/>
                    <a:pt x="14139" y="1718"/>
                  </a:cubicBezTo>
                  <a:cubicBezTo>
                    <a:pt x="13316" y="1217"/>
                    <a:pt x="12385" y="859"/>
                    <a:pt x="11455" y="680"/>
                  </a:cubicBezTo>
                  <a:cubicBezTo>
                    <a:pt x="10417" y="394"/>
                    <a:pt x="9379" y="251"/>
                    <a:pt x="8591" y="143"/>
                  </a:cubicBezTo>
                  <a:cubicBezTo>
                    <a:pt x="8197" y="72"/>
                    <a:pt x="7911" y="36"/>
                    <a:pt x="7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99;p37">
              <a:extLst>
                <a:ext uri="{FF2B5EF4-FFF2-40B4-BE49-F238E27FC236}">
                  <a16:creationId xmlns:a16="http://schemas.microsoft.com/office/drawing/2014/main" id="{E3F9D4A9-C837-40C6-9385-C44623D4BB98}"/>
                </a:ext>
              </a:extLst>
            </p:cNvPr>
            <p:cNvSpPr/>
            <p:nvPr/>
          </p:nvSpPr>
          <p:spPr>
            <a:xfrm>
              <a:off x="2618700" y="2317350"/>
              <a:ext cx="272950" cy="243950"/>
            </a:xfrm>
            <a:custGeom>
              <a:avLst/>
              <a:gdLst/>
              <a:ahLst/>
              <a:cxnLst/>
              <a:rect l="l" t="t" r="r" b="b"/>
              <a:pathLst>
                <a:path w="10918" h="9758" extrusionOk="0">
                  <a:moveTo>
                    <a:pt x="1898" y="0"/>
                  </a:moveTo>
                  <a:cubicBezTo>
                    <a:pt x="1575" y="287"/>
                    <a:pt x="1253" y="609"/>
                    <a:pt x="1003" y="967"/>
                  </a:cubicBezTo>
                  <a:cubicBezTo>
                    <a:pt x="716" y="1325"/>
                    <a:pt x="466" y="1754"/>
                    <a:pt x="287" y="2148"/>
                  </a:cubicBezTo>
                  <a:cubicBezTo>
                    <a:pt x="36" y="2685"/>
                    <a:pt x="0" y="3258"/>
                    <a:pt x="144" y="3830"/>
                  </a:cubicBezTo>
                  <a:cubicBezTo>
                    <a:pt x="287" y="4367"/>
                    <a:pt x="537" y="4868"/>
                    <a:pt x="895" y="5298"/>
                  </a:cubicBezTo>
                  <a:cubicBezTo>
                    <a:pt x="1182" y="5656"/>
                    <a:pt x="1504" y="6014"/>
                    <a:pt x="1826" y="6336"/>
                  </a:cubicBezTo>
                  <a:cubicBezTo>
                    <a:pt x="2112" y="6587"/>
                    <a:pt x="2399" y="6837"/>
                    <a:pt x="2578" y="6980"/>
                  </a:cubicBezTo>
                  <a:lnTo>
                    <a:pt x="2828" y="7195"/>
                  </a:lnTo>
                  <a:lnTo>
                    <a:pt x="3150" y="7446"/>
                  </a:lnTo>
                  <a:lnTo>
                    <a:pt x="3473" y="7696"/>
                  </a:lnTo>
                  <a:lnTo>
                    <a:pt x="3938" y="7983"/>
                  </a:lnTo>
                  <a:cubicBezTo>
                    <a:pt x="4797" y="8519"/>
                    <a:pt x="5728" y="8913"/>
                    <a:pt x="6658" y="9200"/>
                  </a:cubicBezTo>
                  <a:lnTo>
                    <a:pt x="7446" y="9414"/>
                  </a:lnTo>
                  <a:cubicBezTo>
                    <a:pt x="7696" y="9486"/>
                    <a:pt x="7983" y="9522"/>
                    <a:pt x="8197" y="9557"/>
                  </a:cubicBezTo>
                  <a:cubicBezTo>
                    <a:pt x="8663" y="9665"/>
                    <a:pt x="9128" y="9701"/>
                    <a:pt x="9593" y="9736"/>
                  </a:cubicBezTo>
                  <a:cubicBezTo>
                    <a:pt x="9751" y="9750"/>
                    <a:pt x="9913" y="9758"/>
                    <a:pt x="10076" y="9758"/>
                  </a:cubicBezTo>
                  <a:cubicBezTo>
                    <a:pt x="10359" y="9758"/>
                    <a:pt x="10646" y="9733"/>
                    <a:pt x="10918" y="9665"/>
                  </a:cubicBezTo>
                  <a:cubicBezTo>
                    <a:pt x="10488" y="9557"/>
                    <a:pt x="10059" y="9486"/>
                    <a:pt x="9593" y="9450"/>
                  </a:cubicBezTo>
                  <a:cubicBezTo>
                    <a:pt x="9236" y="9343"/>
                    <a:pt x="8734" y="9307"/>
                    <a:pt x="8305" y="9164"/>
                  </a:cubicBezTo>
                  <a:cubicBezTo>
                    <a:pt x="8054" y="9092"/>
                    <a:pt x="7804" y="9056"/>
                    <a:pt x="7553" y="8949"/>
                  </a:cubicBezTo>
                  <a:lnTo>
                    <a:pt x="6837" y="8698"/>
                  </a:lnTo>
                  <a:cubicBezTo>
                    <a:pt x="5942" y="8376"/>
                    <a:pt x="5083" y="7947"/>
                    <a:pt x="4332" y="7410"/>
                  </a:cubicBezTo>
                  <a:lnTo>
                    <a:pt x="3866" y="7123"/>
                  </a:lnTo>
                  <a:lnTo>
                    <a:pt x="3544" y="6837"/>
                  </a:lnTo>
                  <a:lnTo>
                    <a:pt x="3294" y="6622"/>
                  </a:lnTo>
                  <a:lnTo>
                    <a:pt x="3007" y="6408"/>
                  </a:lnTo>
                  <a:cubicBezTo>
                    <a:pt x="2828" y="6264"/>
                    <a:pt x="2578" y="6050"/>
                    <a:pt x="2256" y="5799"/>
                  </a:cubicBezTo>
                  <a:cubicBezTo>
                    <a:pt x="1933" y="5548"/>
                    <a:pt x="1611" y="5226"/>
                    <a:pt x="1325" y="4904"/>
                  </a:cubicBezTo>
                  <a:cubicBezTo>
                    <a:pt x="1003" y="4546"/>
                    <a:pt x="752" y="4152"/>
                    <a:pt x="609" y="3687"/>
                  </a:cubicBezTo>
                  <a:cubicBezTo>
                    <a:pt x="466" y="3222"/>
                    <a:pt x="466" y="2757"/>
                    <a:pt x="645" y="2327"/>
                  </a:cubicBezTo>
                  <a:cubicBezTo>
                    <a:pt x="788" y="1897"/>
                    <a:pt x="1003" y="1504"/>
                    <a:pt x="1217" y="1146"/>
                  </a:cubicBezTo>
                  <a:cubicBezTo>
                    <a:pt x="1468" y="788"/>
                    <a:pt x="1719" y="394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6D124-ADDF-425A-B770-58BA24DEB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35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729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2" name="Google Shape;1692;p33"/>
          <p:cNvGrpSpPr/>
          <p:nvPr/>
        </p:nvGrpSpPr>
        <p:grpSpPr>
          <a:xfrm>
            <a:off x="1582955" y="475352"/>
            <a:ext cx="6214669" cy="3017058"/>
            <a:chOff x="1736818" y="-533409"/>
            <a:chExt cx="5346495" cy="4367110"/>
          </a:xfrm>
        </p:grpSpPr>
        <p:sp>
          <p:nvSpPr>
            <p:cNvPr id="1693" name="Google Shape;1693;p33"/>
            <p:cNvSpPr/>
            <p:nvPr/>
          </p:nvSpPr>
          <p:spPr>
            <a:xfrm>
              <a:off x="1930963" y="-457908"/>
              <a:ext cx="5005955" cy="4291610"/>
            </a:xfrm>
            <a:custGeom>
              <a:avLst/>
              <a:gdLst/>
              <a:ahLst/>
              <a:cxnLst/>
              <a:rect l="l" t="t" r="r" b="b"/>
              <a:pathLst>
                <a:path w="226028" h="193774" extrusionOk="0">
                  <a:moveTo>
                    <a:pt x="101235" y="1"/>
                  </a:moveTo>
                  <a:cubicBezTo>
                    <a:pt x="98613" y="1"/>
                    <a:pt x="95991" y="70"/>
                    <a:pt x="93369" y="231"/>
                  </a:cubicBezTo>
                  <a:cubicBezTo>
                    <a:pt x="90253" y="442"/>
                    <a:pt x="87137" y="812"/>
                    <a:pt x="84021" y="1287"/>
                  </a:cubicBezTo>
                  <a:cubicBezTo>
                    <a:pt x="78951" y="2132"/>
                    <a:pt x="73935" y="3347"/>
                    <a:pt x="69023" y="4878"/>
                  </a:cubicBezTo>
                  <a:cubicBezTo>
                    <a:pt x="59940" y="7519"/>
                    <a:pt x="51173" y="11215"/>
                    <a:pt x="42935" y="15915"/>
                  </a:cubicBezTo>
                  <a:cubicBezTo>
                    <a:pt x="35859" y="20035"/>
                    <a:pt x="29152" y="24735"/>
                    <a:pt x="23290" y="30597"/>
                  </a:cubicBezTo>
                  <a:cubicBezTo>
                    <a:pt x="18273" y="35614"/>
                    <a:pt x="14101" y="41370"/>
                    <a:pt x="10932" y="47707"/>
                  </a:cubicBezTo>
                  <a:cubicBezTo>
                    <a:pt x="8186" y="53252"/>
                    <a:pt x="5968" y="59008"/>
                    <a:pt x="4225" y="64976"/>
                  </a:cubicBezTo>
                  <a:cubicBezTo>
                    <a:pt x="1691" y="73373"/>
                    <a:pt x="317" y="82139"/>
                    <a:pt x="159" y="90906"/>
                  </a:cubicBezTo>
                  <a:cubicBezTo>
                    <a:pt x="1" y="97982"/>
                    <a:pt x="634" y="105059"/>
                    <a:pt x="2060" y="111977"/>
                  </a:cubicBezTo>
                  <a:cubicBezTo>
                    <a:pt x="3011" y="117047"/>
                    <a:pt x="4437" y="122011"/>
                    <a:pt x="6232" y="126869"/>
                  </a:cubicBezTo>
                  <a:cubicBezTo>
                    <a:pt x="7077" y="129193"/>
                    <a:pt x="8186" y="131358"/>
                    <a:pt x="9137" y="133682"/>
                  </a:cubicBezTo>
                  <a:cubicBezTo>
                    <a:pt x="13045" y="143346"/>
                    <a:pt x="18537" y="152218"/>
                    <a:pt x="25455" y="159981"/>
                  </a:cubicBezTo>
                  <a:cubicBezTo>
                    <a:pt x="27515" y="162358"/>
                    <a:pt x="29838" y="164470"/>
                    <a:pt x="31581" y="167110"/>
                  </a:cubicBezTo>
                  <a:cubicBezTo>
                    <a:pt x="33060" y="169223"/>
                    <a:pt x="34855" y="171124"/>
                    <a:pt x="36862" y="172867"/>
                  </a:cubicBezTo>
                  <a:cubicBezTo>
                    <a:pt x="41456" y="177144"/>
                    <a:pt x="46632" y="180788"/>
                    <a:pt x="52230" y="183640"/>
                  </a:cubicBezTo>
                  <a:cubicBezTo>
                    <a:pt x="56507" y="185805"/>
                    <a:pt x="60890" y="187654"/>
                    <a:pt x="65432" y="189291"/>
                  </a:cubicBezTo>
                  <a:cubicBezTo>
                    <a:pt x="72878" y="192037"/>
                    <a:pt x="80747" y="193568"/>
                    <a:pt x="88668" y="193727"/>
                  </a:cubicBezTo>
                  <a:cubicBezTo>
                    <a:pt x="90038" y="193750"/>
                    <a:pt x="91398" y="193774"/>
                    <a:pt x="92751" y="193774"/>
                  </a:cubicBezTo>
                  <a:cubicBezTo>
                    <a:pt x="94424" y="193774"/>
                    <a:pt x="96088" y="193738"/>
                    <a:pt x="97752" y="193621"/>
                  </a:cubicBezTo>
                  <a:cubicBezTo>
                    <a:pt x="99547" y="193463"/>
                    <a:pt x="101343" y="193304"/>
                    <a:pt x="103138" y="193040"/>
                  </a:cubicBezTo>
                  <a:cubicBezTo>
                    <a:pt x="107046" y="192406"/>
                    <a:pt x="110901" y="191456"/>
                    <a:pt x="114651" y="190294"/>
                  </a:cubicBezTo>
                  <a:cubicBezTo>
                    <a:pt x="124262" y="187389"/>
                    <a:pt x="133398" y="182953"/>
                    <a:pt x="141584" y="177092"/>
                  </a:cubicBezTo>
                  <a:cubicBezTo>
                    <a:pt x="145492" y="174293"/>
                    <a:pt x="149189" y="171177"/>
                    <a:pt x="152674" y="167850"/>
                  </a:cubicBezTo>
                  <a:cubicBezTo>
                    <a:pt x="156476" y="164259"/>
                    <a:pt x="160226" y="160562"/>
                    <a:pt x="163711" y="156601"/>
                  </a:cubicBezTo>
                  <a:cubicBezTo>
                    <a:pt x="166722" y="153116"/>
                    <a:pt x="170049" y="149947"/>
                    <a:pt x="173692" y="147095"/>
                  </a:cubicBezTo>
                  <a:cubicBezTo>
                    <a:pt x="178076" y="143557"/>
                    <a:pt x="183409" y="141286"/>
                    <a:pt x="189007" y="140653"/>
                  </a:cubicBezTo>
                  <a:cubicBezTo>
                    <a:pt x="189438" y="140596"/>
                    <a:pt x="189869" y="140568"/>
                    <a:pt x="190299" y="140568"/>
                  </a:cubicBezTo>
                  <a:cubicBezTo>
                    <a:pt x="192665" y="140568"/>
                    <a:pt x="194983" y="141420"/>
                    <a:pt x="196770" y="143029"/>
                  </a:cubicBezTo>
                  <a:cubicBezTo>
                    <a:pt x="198936" y="144983"/>
                    <a:pt x="200520" y="147518"/>
                    <a:pt x="201259" y="150370"/>
                  </a:cubicBezTo>
                  <a:cubicBezTo>
                    <a:pt x="201946" y="152693"/>
                    <a:pt x="202315" y="155123"/>
                    <a:pt x="202368" y="157552"/>
                  </a:cubicBezTo>
                  <a:cubicBezTo>
                    <a:pt x="202474" y="160245"/>
                    <a:pt x="202368" y="162938"/>
                    <a:pt x="202051" y="165632"/>
                  </a:cubicBezTo>
                  <a:cubicBezTo>
                    <a:pt x="201787" y="168167"/>
                    <a:pt x="201206" y="170649"/>
                    <a:pt x="200414" y="173025"/>
                  </a:cubicBezTo>
                  <a:cubicBezTo>
                    <a:pt x="199305" y="176141"/>
                    <a:pt x="198196" y="179204"/>
                    <a:pt x="196823" y="182214"/>
                  </a:cubicBezTo>
                  <a:cubicBezTo>
                    <a:pt x="196612" y="182584"/>
                    <a:pt x="196506" y="182953"/>
                    <a:pt x="196454" y="183376"/>
                  </a:cubicBezTo>
                  <a:cubicBezTo>
                    <a:pt x="196348" y="183798"/>
                    <a:pt x="196506" y="184221"/>
                    <a:pt x="196823" y="184432"/>
                  </a:cubicBezTo>
                  <a:cubicBezTo>
                    <a:pt x="196990" y="184551"/>
                    <a:pt x="197178" y="184606"/>
                    <a:pt x="197368" y="184606"/>
                  </a:cubicBezTo>
                  <a:cubicBezTo>
                    <a:pt x="197600" y="184606"/>
                    <a:pt x="197835" y="184524"/>
                    <a:pt x="198038" y="184379"/>
                  </a:cubicBezTo>
                  <a:cubicBezTo>
                    <a:pt x="198196" y="184221"/>
                    <a:pt x="198407" y="184115"/>
                    <a:pt x="198566" y="183957"/>
                  </a:cubicBezTo>
                  <a:cubicBezTo>
                    <a:pt x="201259" y="181528"/>
                    <a:pt x="203636" y="178834"/>
                    <a:pt x="205695" y="175824"/>
                  </a:cubicBezTo>
                  <a:cubicBezTo>
                    <a:pt x="208653" y="171546"/>
                    <a:pt x="211452" y="167163"/>
                    <a:pt x="214039" y="162622"/>
                  </a:cubicBezTo>
                  <a:cubicBezTo>
                    <a:pt x="217472" y="156812"/>
                    <a:pt x="220165" y="150528"/>
                    <a:pt x="222119" y="144032"/>
                  </a:cubicBezTo>
                  <a:cubicBezTo>
                    <a:pt x="224760" y="134844"/>
                    <a:pt x="226027" y="125285"/>
                    <a:pt x="225921" y="115726"/>
                  </a:cubicBezTo>
                  <a:cubicBezTo>
                    <a:pt x="225816" y="112558"/>
                    <a:pt x="225710" y="109548"/>
                    <a:pt x="225499" y="106537"/>
                  </a:cubicBezTo>
                  <a:cubicBezTo>
                    <a:pt x="225129" y="102893"/>
                    <a:pt x="224707" y="99302"/>
                    <a:pt x="224126" y="95659"/>
                  </a:cubicBezTo>
                  <a:cubicBezTo>
                    <a:pt x="223281" y="91170"/>
                    <a:pt x="222278" y="86734"/>
                    <a:pt x="221010" y="82298"/>
                  </a:cubicBezTo>
                  <a:cubicBezTo>
                    <a:pt x="219162" y="75221"/>
                    <a:pt x="216521" y="68303"/>
                    <a:pt x="213141" y="61807"/>
                  </a:cubicBezTo>
                  <a:cubicBezTo>
                    <a:pt x="207491" y="51087"/>
                    <a:pt x="199886" y="41528"/>
                    <a:pt x="190803" y="33554"/>
                  </a:cubicBezTo>
                  <a:cubicBezTo>
                    <a:pt x="182934" y="26636"/>
                    <a:pt x="174326" y="20563"/>
                    <a:pt x="165084" y="15493"/>
                  </a:cubicBezTo>
                  <a:cubicBezTo>
                    <a:pt x="158061" y="11532"/>
                    <a:pt x="150562" y="8416"/>
                    <a:pt x="142746" y="6146"/>
                  </a:cubicBezTo>
                  <a:cubicBezTo>
                    <a:pt x="134032" y="3664"/>
                    <a:pt x="125107" y="1921"/>
                    <a:pt x="116130" y="865"/>
                  </a:cubicBezTo>
                  <a:cubicBezTo>
                    <a:pt x="111958" y="442"/>
                    <a:pt x="107838" y="72"/>
                    <a:pt x="103666" y="20"/>
                  </a:cubicBezTo>
                  <a:cubicBezTo>
                    <a:pt x="102856" y="7"/>
                    <a:pt x="102046" y="1"/>
                    <a:pt x="101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2254937" y="-533409"/>
              <a:ext cx="946252" cy="661922"/>
            </a:xfrm>
            <a:custGeom>
              <a:avLst/>
              <a:gdLst/>
              <a:ahLst/>
              <a:cxnLst/>
              <a:rect l="l" t="t" r="r" b="b"/>
              <a:pathLst>
                <a:path w="42725" h="29887" extrusionOk="0">
                  <a:moveTo>
                    <a:pt x="40828" y="1"/>
                  </a:moveTo>
                  <a:cubicBezTo>
                    <a:pt x="40595" y="1"/>
                    <a:pt x="40359" y="50"/>
                    <a:pt x="40137" y="154"/>
                  </a:cubicBezTo>
                  <a:cubicBezTo>
                    <a:pt x="39767" y="260"/>
                    <a:pt x="39397" y="418"/>
                    <a:pt x="39028" y="577"/>
                  </a:cubicBezTo>
                  <a:cubicBezTo>
                    <a:pt x="35648" y="1792"/>
                    <a:pt x="32321" y="3323"/>
                    <a:pt x="29205" y="5119"/>
                  </a:cubicBezTo>
                  <a:cubicBezTo>
                    <a:pt x="24294" y="8023"/>
                    <a:pt x="19593" y="11192"/>
                    <a:pt x="15052" y="14624"/>
                  </a:cubicBezTo>
                  <a:cubicBezTo>
                    <a:pt x="10352" y="18215"/>
                    <a:pt x="5863" y="22071"/>
                    <a:pt x="1585" y="26137"/>
                  </a:cubicBezTo>
                  <a:cubicBezTo>
                    <a:pt x="1163" y="26507"/>
                    <a:pt x="793" y="26929"/>
                    <a:pt x="529" y="27404"/>
                  </a:cubicBezTo>
                  <a:cubicBezTo>
                    <a:pt x="1" y="28566"/>
                    <a:pt x="793" y="29886"/>
                    <a:pt x="2061" y="29886"/>
                  </a:cubicBezTo>
                  <a:cubicBezTo>
                    <a:pt x="2589" y="29834"/>
                    <a:pt x="3011" y="29622"/>
                    <a:pt x="3381" y="29253"/>
                  </a:cubicBezTo>
                  <a:cubicBezTo>
                    <a:pt x="3539" y="28989"/>
                    <a:pt x="3750" y="28725"/>
                    <a:pt x="4015" y="28513"/>
                  </a:cubicBezTo>
                  <a:cubicBezTo>
                    <a:pt x="10827" y="22018"/>
                    <a:pt x="18220" y="16156"/>
                    <a:pt x="26142" y="10980"/>
                  </a:cubicBezTo>
                  <a:cubicBezTo>
                    <a:pt x="30684" y="7917"/>
                    <a:pt x="35595" y="5435"/>
                    <a:pt x="40770" y="3534"/>
                  </a:cubicBezTo>
                  <a:cubicBezTo>
                    <a:pt x="41087" y="3429"/>
                    <a:pt x="41351" y="3323"/>
                    <a:pt x="41615" y="3165"/>
                  </a:cubicBezTo>
                  <a:cubicBezTo>
                    <a:pt x="42407" y="2689"/>
                    <a:pt x="42724" y="1686"/>
                    <a:pt x="42302" y="894"/>
                  </a:cubicBezTo>
                  <a:cubicBezTo>
                    <a:pt x="41998" y="325"/>
                    <a:pt x="41422" y="1"/>
                    <a:pt x="40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580141" y="-326596"/>
              <a:ext cx="706461" cy="510854"/>
            </a:xfrm>
            <a:custGeom>
              <a:avLst/>
              <a:gdLst/>
              <a:ahLst/>
              <a:cxnLst/>
              <a:rect l="l" t="t" r="r" b="b"/>
              <a:pathLst>
                <a:path w="31898" h="23066" extrusionOk="0">
                  <a:moveTo>
                    <a:pt x="1824" y="0"/>
                  </a:moveTo>
                  <a:cubicBezTo>
                    <a:pt x="1182" y="0"/>
                    <a:pt x="565" y="359"/>
                    <a:pt x="317" y="903"/>
                  </a:cubicBezTo>
                  <a:cubicBezTo>
                    <a:pt x="1" y="1537"/>
                    <a:pt x="106" y="2276"/>
                    <a:pt x="581" y="2751"/>
                  </a:cubicBezTo>
                  <a:cubicBezTo>
                    <a:pt x="951" y="3174"/>
                    <a:pt x="1426" y="3491"/>
                    <a:pt x="1955" y="3702"/>
                  </a:cubicBezTo>
                  <a:cubicBezTo>
                    <a:pt x="3380" y="4336"/>
                    <a:pt x="4753" y="5075"/>
                    <a:pt x="6074" y="5867"/>
                  </a:cubicBezTo>
                  <a:cubicBezTo>
                    <a:pt x="10774" y="8719"/>
                    <a:pt x="15368" y="11782"/>
                    <a:pt x="19804" y="15109"/>
                  </a:cubicBezTo>
                  <a:cubicBezTo>
                    <a:pt x="22973" y="17380"/>
                    <a:pt x="25983" y="19915"/>
                    <a:pt x="28888" y="22555"/>
                  </a:cubicBezTo>
                  <a:cubicBezTo>
                    <a:pt x="29197" y="22893"/>
                    <a:pt x="29611" y="23065"/>
                    <a:pt x="30035" y="23065"/>
                  </a:cubicBezTo>
                  <a:cubicBezTo>
                    <a:pt x="30406" y="23065"/>
                    <a:pt x="30785" y="22932"/>
                    <a:pt x="31106" y="22661"/>
                  </a:cubicBezTo>
                  <a:cubicBezTo>
                    <a:pt x="31739" y="22133"/>
                    <a:pt x="31898" y="21182"/>
                    <a:pt x="31422" y="20496"/>
                  </a:cubicBezTo>
                  <a:cubicBezTo>
                    <a:pt x="31264" y="20126"/>
                    <a:pt x="31000" y="19862"/>
                    <a:pt x="30736" y="19651"/>
                  </a:cubicBezTo>
                  <a:cubicBezTo>
                    <a:pt x="30155" y="19123"/>
                    <a:pt x="29574" y="18594"/>
                    <a:pt x="28940" y="18066"/>
                  </a:cubicBezTo>
                  <a:cubicBezTo>
                    <a:pt x="20808" y="11307"/>
                    <a:pt x="12200" y="5128"/>
                    <a:pt x="2747" y="269"/>
                  </a:cubicBezTo>
                  <a:cubicBezTo>
                    <a:pt x="2483" y="111"/>
                    <a:pt x="2219" y="5"/>
                    <a:pt x="1955" y="5"/>
                  </a:cubicBezTo>
                  <a:cubicBezTo>
                    <a:pt x="1911" y="2"/>
                    <a:pt x="1867" y="0"/>
                    <a:pt x="1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90679" y="826691"/>
              <a:ext cx="292635" cy="724888"/>
            </a:xfrm>
            <a:custGeom>
              <a:avLst/>
              <a:gdLst/>
              <a:ahLst/>
              <a:cxnLst/>
              <a:rect l="l" t="t" r="r" b="b"/>
              <a:pathLst>
                <a:path w="13213" h="32730" extrusionOk="0">
                  <a:moveTo>
                    <a:pt x="1701" y="0"/>
                  </a:moveTo>
                  <a:cubicBezTo>
                    <a:pt x="793" y="0"/>
                    <a:pt x="52" y="722"/>
                    <a:pt x="1" y="1640"/>
                  </a:cubicBezTo>
                  <a:cubicBezTo>
                    <a:pt x="1" y="2010"/>
                    <a:pt x="106" y="2432"/>
                    <a:pt x="265" y="2749"/>
                  </a:cubicBezTo>
                  <a:cubicBezTo>
                    <a:pt x="1268" y="5020"/>
                    <a:pt x="2272" y="7238"/>
                    <a:pt x="3275" y="9456"/>
                  </a:cubicBezTo>
                  <a:cubicBezTo>
                    <a:pt x="4965" y="13100"/>
                    <a:pt x="6338" y="16902"/>
                    <a:pt x="7289" y="20810"/>
                  </a:cubicBezTo>
                  <a:cubicBezTo>
                    <a:pt x="8081" y="24084"/>
                    <a:pt x="8873" y="27359"/>
                    <a:pt x="9665" y="30633"/>
                  </a:cubicBezTo>
                  <a:cubicBezTo>
                    <a:pt x="9718" y="31002"/>
                    <a:pt x="9823" y="31319"/>
                    <a:pt x="9929" y="31689"/>
                  </a:cubicBezTo>
                  <a:cubicBezTo>
                    <a:pt x="10212" y="32406"/>
                    <a:pt x="10825" y="32730"/>
                    <a:pt x="11442" y="32730"/>
                  </a:cubicBezTo>
                  <a:cubicBezTo>
                    <a:pt x="12324" y="32730"/>
                    <a:pt x="13213" y="32068"/>
                    <a:pt x="13150" y="30950"/>
                  </a:cubicBezTo>
                  <a:cubicBezTo>
                    <a:pt x="13098" y="30686"/>
                    <a:pt x="13098" y="30422"/>
                    <a:pt x="12992" y="30105"/>
                  </a:cubicBezTo>
                  <a:cubicBezTo>
                    <a:pt x="12622" y="28415"/>
                    <a:pt x="12253" y="26725"/>
                    <a:pt x="11830" y="25088"/>
                  </a:cubicBezTo>
                  <a:cubicBezTo>
                    <a:pt x="11038" y="21761"/>
                    <a:pt x="10299" y="18487"/>
                    <a:pt x="9243" y="15212"/>
                  </a:cubicBezTo>
                  <a:cubicBezTo>
                    <a:pt x="7975" y="11463"/>
                    <a:pt x="6285" y="7872"/>
                    <a:pt x="4648" y="4228"/>
                  </a:cubicBezTo>
                  <a:cubicBezTo>
                    <a:pt x="4226" y="3224"/>
                    <a:pt x="3750" y="2168"/>
                    <a:pt x="3275" y="1165"/>
                  </a:cubicBezTo>
                  <a:cubicBezTo>
                    <a:pt x="3064" y="531"/>
                    <a:pt x="2483" y="56"/>
                    <a:pt x="1796" y="3"/>
                  </a:cubicBezTo>
                  <a:cubicBezTo>
                    <a:pt x="1764" y="1"/>
                    <a:pt x="1732" y="0"/>
                    <a:pt x="1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433949" y="314463"/>
              <a:ext cx="279568" cy="340363"/>
            </a:xfrm>
            <a:custGeom>
              <a:avLst/>
              <a:gdLst/>
              <a:ahLst/>
              <a:cxnLst/>
              <a:rect l="l" t="t" r="r" b="b"/>
              <a:pathLst>
                <a:path w="12623" h="15368" extrusionOk="0">
                  <a:moveTo>
                    <a:pt x="1955" y="0"/>
                  </a:moveTo>
                  <a:cubicBezTo>
                    <a:pt x="1268" y="0"/>
                    <a:pt x="635" y="317"/>
                    <a:pt x="318" y="951"/>
                  </a:cubicBezTo>
                  <a:cubicBezTo>
                    <a:pt x="1" y="1585"/>
                    <a:pt x="159" y="2377"/>
                    <a:pt x="687" y="2905"/>
                  </a:cubicBezTo>
                  <a:cubicBezTo>
                    <a:pt x="2958" y="5334"/>
                    <a:pt x="5018" y="8027"/>
                    <a:pt x="6708" y="10879"/>
                  </a:cubicBezTo>
                  <a:cubicBezTo>
                    <a:pt x="7394" y="11882"/>
                    <a:pt x="8081" y="12939"/>
                    <a:pt x="8767" y="13942"/>
                  </a:cubicBezTo>
                  <a:cubicBezTo>
                    <a:pt x="9031" y="14365"/>
                    <a:pt x="9401" y="14734"/>
                    <a:pt x="9771" y="15051"/>
                  </a:cubicBezTo>
                  <a:cubicBezTo>
                    <a:pt x="10073" y="15260"/>
                    <a:pt x="10426" y="15367"/>
                    <a:pt x="10781" y="15367"/>
                  </a:cubicBezTo>
                  <a:cubicBezTo>
                    <a:pt x="11233" y="15367"/>
                    <a:pt x="11687" y="15195"/>
                    <a:pt x="12041" y="14840"/>
                  </a:cubicBezTo>
                  <a:cubicBezTo>
                    <a:pt x="12622" y="14206"/>
                    <a:pt x="12622" y="13256"/>
                    <a:pt x="12041" y="12622"/>
                  </a:cubicBezTo>
                  <a:cubicBezTo>
                    <a:pt x="11249" y="11618"/>
                    <a:pt x="10510" y="10562"/>
                    <a:pt x="9876" y="9453"/>
                  </a:cubicBezTo>
                  <a:cubicBezTo>
                    <a:pt x="8609" y="7499"/>
                    <a:pt x="7289" y="5598"/>
                    <a:pt x="5915" y="3750"/>
                  </a:cubicBezTo>
                  <a:cubicBezTo>
                    <a:pt x="5071" y="2694"/>
                    <a:pt x="4173" y="1690"/>
                    <a:pt x="3275" y="740"/>
                  </a:cubicBezTo>
                  <a:cubicBezTo>
                    <a:pt x="2905" y="317"/>
                    <a:pt x="2430" y="53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736818" y="1837038"/>
              <a:ext cx="142763" cy="394358"/>
            </a:xfrm>
            <a:custGeom>
              <a:avLst/>
              <a:gdLst/>
              <a:ahLst/>
              <a:cxnLst/>
              <a:rect l="l" t="t" r="r" b="b"/>
              <a:pathLst>
                <a:path w="6446" h="17806" extrusionOk="0">
                  <a:moveTo>
                    <a:pt x="1728" y="0"/>
                  </a:moveTo>
                  <a:cubicBezTo>
                    <a:pt x="1663" y="0"/>
                    <a:pt x="1597" y="4"/>
                    <a:pt x="1532" y="12"/>
                  </a:cubicBezTo>
                  <a:cubicBezTo>
                    <a:pt x="634" y="117"/>
                    <a:pt x="0" y="962"/>
                    <a:pt x="53" y="1860"/>
                  </a:cubicBezTo>
                  <a:cubicBezTo>
                    <a:pt x="53" y="1913"/>
                    <a:pt x="106" y="2071"/>
                    <a:pt x="106" y="2230"/>
                  </a:cubicBezTo>
                  <a:cubicBezTo>
                    <a:pt x="528" y="6243"/>
                    <a:pt x="1215" y="10204"/>
                    <a:pt x="2165" y="14112"/>
                  </a:cubicBezTo>
                  <a:cubicBezTo>
                    <a:pt x="2377" y="14957"/>
                    <a:pt x="2535" y="15749"/>
                    <a:pt x="2852" y="16541"/>
                  </a:cubicBezTo>
                  <a:cubicBezTo>
                    <a:pt x="3010" y="17122"/>
                    <a:pt x="3433" y="17545"/>
                    <a:pt x="4014" y="17756"/>
                  </a:cubicBezTo>
                  <a:cubicBezTo>
                    <a:pt x="4153" y="17789"/>
                    <a:pt x="4290" y="17805"/>
                    <a:pt x="4424" y="17805"/>
                  </a:cubicBezTo>
                  <a:cubicBezTo>
                    <a:pt x="5561" y="17805"/>
                    <a:pt x="6446" y="16666"/>
                    <a:pt x="6021" y="15485"/>
                  </a:cubicBezTo>
                  <a:cubicBezTo>
                    <a:pt x="4964" y="11736"/>
                    <a:pt x="4172" y="7881"/>
                    <a:pt x="3750" y="4025"/>
                  </a:cubicBezTo>
                  <a:cubicBezTo>
                    <a:pt x="3644" y="3128"/>
                    <a:pt x="3538" y="2283"/>
                    <a:pt x="3380" y="1438"/>
                  </a:cubicBezTo>
                  <a:cubicBezTo>
                    <a:pt x="3282" y="606"/>
                    <a:pt x="2549" y="0"/>
                    <a:pt x="1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33"/>
          <p:cNvSpPr/>
          <p:nvPr/>
        </p:nvSpPr>
        <p:spPr>
          <a:xfrm rot="21599481">
            <a:off x="4585923" y="4588553"/>
            <a:ext cx="3958192" cy="523631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 txBox="1">
            <a:spLocks noGrp="1"/>
          </p:cNvSpPr>
          <p:nvPr>
            <p:ph type="ctrTitle"/>
          </p:nvPr>
        </p:nvSpPr>
        <p:spPr>
          <a:xfrm>
            <a:off x="2949243" y="1178107"/>
            <a:ext cx="3230700" cy="583936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6000" dirty="0" err="1"/>
              <a:t>Penhwang</a:t>
            </a:r>
            <a:endParaRPr lang="en-US" sz="6000" dirty="0"/>
          </a:p>
        </p:txBody>
      </p:sp>
      <p:sp>
        <p:nvSpPr>
          <p:cNvPr id="104" name="Google Shape;1788;p33">
            <a:extLst>
              <a:ext uri="{FF2B5EF4-FFF2-40B4-BE49-F238E27FC236}">
                <a16:creationId xmlns:a16="http://schemas.microsoft.com/office/drawing/2014/main" id="{4269F785-652D-45C0-9599-3E71EE6A6C73}"/>
              </a:ext>
            </a:extLst>
          </p:cNvPr>
          <p:cNvSpPr txBox="1">
            <a:spLocks/>
          </p:cNvSpPr>
          <p:nvPr/>
        </p:nvSpPr>
        <p:spPr>
          <a:xfrm>
            <a:off x="2018628" y="1768016"/>
            <a:ext cx="5343324" cy="75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oogaloo"/>
              <a:buNone/>
              <a:defRPr sz="5000" b="1" i="0" u="none" strike="noStrike" cap="none">
                <a:solidFill>
                  <a:srgbClr val="5B2018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Chatbot for managing employee attendance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B180D9-E523-4088-BC6F-06DB03CB22CF}"/>
              </a:ext>
            </a:extLst>
          </p:cNvPr>
          <p:cNvGrpSpPr/>
          <p:nvPr/>
        </p:nvGrpSpPr>
        <p:grpSpPr>
          <a:xfrm>
            <a:off x="7235599" y="3134982"/>
            <a:ext cx="869735" cy="1773848"/>
            <a:chOff x="7144683" y="3019396"/>
            <a:chExt cx="869735" cy="177384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488C5D2-12C4-4493-915D-D9F3256AE247}"/>
                </a:ext>
              </a:extLst>
            </p:cNvPr>
            <p:cNvSpPr/>
            <p:nvPr/>
          </p:nvSpPr>
          <p:spPr>
            <a:xfrm>
              <a:off x="7202138" y="3240272"/>
              <a:ext cx="759936" cy="1298233"/>
            </a:xfrm>
            <a:prstGeom prst="rect">
              <a:avLst/>
            </a:prstGeom>
            <a:solidFill>
              <a:srgbClr val="B7FF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8ECF48-205D-4CF9-A61B-7C464F8FF665}"/>
                </a:ext>
              </a:extLst>
            </p:cNvPr>
            <p:cNvGrpSpPr/>
            <p:nvPr/>
          </p:nvGrpSpPr>
          <p:grpSpPr>
            <a:xfrm>
              <a:off x="7144683" y="3019396"/>
              <a:ext cx="869735" cy="1773848"/>
              <a:chOff x="7144683" y="3019396"/>
              <a:chExt cx="869735" cy="1773848"/>
            </a:xfrm>
          </p:grpSpPr>
          <p:pic>
            <p:nvPicPr>
              <p:cNvPr id="5" name="Picture 2" descr="Line logo png 8 » PNG Image">
                <a:extLst>
                  <a:ext uri="{FF2B5EF4-FFF2-40B4-BE49-F238E27FC236}">
                    <a16:creationId xmlns:a16="http://schemas.microsoft.com/office/drawing/2014/main" id="{4CDF8BD3-C82B-43AA-A1CF-D962D91CD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7103" y="3581109"/>
                <a:ext cx="544894" cy="546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9" name="Google Shape;777;p59">
                <a:extLst>
                  <a:ext uri="{FF2B5EF4-FFF2-40B4-BE49-F238E27FC236}">
                    <a16:creationId xmlns:a16="http://schemas.microsoft.com/office/drawing/2014/main" id="{5545F746-66F6-415A-9F35-1DB144EAB32D}"/>
                  </a:ext>
                </a:extLst>
              </p:cNvPr>
              <p:cNvGrpSpPr/>
              <p:nvPr/>
            </p:nvGrpSpPr>
            <p:grpSpPr>
              <a:xfrm>
                <a:off x="7144683" y="3019396"/>
                <a:ext cx="869735" cy="1773848"/>
                <a:chOff x="5657063" y="984250"/>
                <a:chExt cx="1690567" cy="3447951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10" name="Google Shape;778;p59">
                  <a:extLst>
                    <a:ext uri="{FF2B5EF4-FFF2-40B4-BE49-F238E27FC236}">
                      <a16:creationId xmlns:a16="http://schemas.microsoft.com/office/drawing/2014/main" id="{E6FCC0D1-F1A8-4A33-9279-8143878E85FE}"/>
                    </a:ext>
                  </a:extLst>
                </p:cNvPr>
                <p:cNvSpPr/>
                <p:nvPr/>
              </p:nvSpPr>
              <p:spPr>
                <a:xfrm>
                  <a:off x="5657063" y="984250"/>
                  <a:ext cx="1690567" cy="344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0" h="29670" extrusionOk="0">
                      <a:moveTo>
                        <a:pt x="8161" y="2281"/>
                      </a:moveTo>
                      <a:cubicBezTo>
                        <a:pt x="8328" y="2281"/>
                        <a:pt x="8474" y="2427"/>
                        <a:pt x="8474" y="2595"/>
                      </a:cubicBezTo>
                      <a:lnTo>
                        <a:pt x="8474" y="2616"/>
                      </a:lnTo>
                      <a:cubicBezTo>
                        <a:pt x="8474" y="2804"/>
                        <a:pt x="8328" y="2929"/>
                        <a:pt x="8161" y="2929"/>
                      </a:cubicBezTo>
                      <a:lnTo>
                        <a:pt x="6026" y="2929"/>
                      </a:lnTo>
                      <a:cubicBezTo>
                        <a:pt x="5838" y="2929"/>
                        <a:pt x="5692" y="2804"/>
                        <a:pt x="5692" y="2616"/>
                      </a:cubicBezTo>
                      <a:lnTo>
                        <a:pt x="5692" y="2595"/>
                      </a:lnTo>
                      <a:cubicBezTo>
                        <a:pt x="5692" y="2427"/>
                        <a:pt x="5838" y="2281"/>
                        <a:pt x="6026" y="2281"/>
                      </a:cubicBezTo>
                      <a:close/>
                      <a:moveTo>
                        <a:pt x="13036" y="4248"/>
                      </a:moveTo>
                      <a:lnTo>
                        <a:pt x="13036" y="25422"/>
                      </a:lnTo>
                      <a:lnTo>
                        <a:pt x="1151" y="25422"/>
                      </a:lnTo>
                      <a:lnTo>
                        <a:pt x="1151" y="4248"/>
                      </a:lnTo>
                      <a:close/>
                      <a:moveTo>
                        <a:pt x="1988" y="0"/>
                      </a:moveTo>
                      <a:cubicBezTo>
                        <a:pt x="900" y="0"/>
                        <a:pt x="0" y="900"/>
                        <a:pt x="0" y="2009"/>
                      </a:cubicBezTo>
                      <a:lnTo>
                        <a:pt x="0" y="27661"/>
                      </a:lnTo>
                      <a:cubicBezTo>
                        <a:pt x="0" y="28770"/>
                        <a:pt x="900" y="29670"/>
                        <a:pt x="1988" y="29670"/>
                      </a:cubicBezTo>
                      <a:lnTo>
                        <a:pt x="12010" y="29670"/>
                      </a:lnTo>
                      <a:cubicBezTo>
                        <a:pt x="13119" y="29670"/>
                        <a:pt x="14019" y="28770"/>
                        <a:pt x="14019" y="27661"/>
                      </a:cubicBezTo>
                      <a:lnTo>
                        <a:pt x="14019" y="2009"/>
                      </a:lnTo>
                      <a:cubicBezTo>
                        <a:pt x="14019" y="900"/>
                        <a:pt x="13119" y="0"/>
                        <a:pt x="120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779;p59">
                  <a:extLst>
                    <a:ext uri="{FF2B5EF4-FFF2-40B4-BE49-F238E27FC236}">
                      <a16:creationId xmlns:a16="http://schemas.microsoft.com/office/drawing/2014/main" id="{5123AA35-7383-4E46-9983-7B9E3C5D1DEC}"/>
                    </a:ext>
                  </a:extLst>
                </p:cNvPr>
                <p:cNvSpPr/>
                <p:nvPr/>
              </p:nvSpPr>
              <p:spPr>
                <a:xfrm>
                  <a:off x="6376650" y="4058925"/>
                  <a:ext cx="251400" cy="2514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EB8EF-CDD2-42CC-BD48-D0FF9A050C63}"/>
              </a:ext>
            </a:extLst>
          </p:cNvPr>
          <p:cNvGrpSpPr/>
          <p:nvPr/>
        </p:nvGrpSpPr>
        <p:grpSpPr>
          <a:xfrm>
            <a:off x="4690290" y="2866890"/>
            <a:ext cx="2425666" cy="2016907"/>
            <a:chOff x="4676730" y="3019396"/>
            <a:chExt cx="2425666" cy="20169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BBFC5B-A5F9-4F8F-B9DD-17DE424564CD}"/>
                </a:ext>
              </a:extLst>
            </p:cNvPr>
            <p:cNvSpPr/>
            <p:nvPr/>
          </p:nvSpPr>
          <p:spPr>
            <a:xfrm>
              <a:off x="4789682" y="3109146"/>
              <a:ext cx="2214319" cy="12676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9" name="Google Shape;1699;p33"/>
            <p:cNvGrpSpPr/>
            <p:nvPr/>
          </p:nvGrpSpPr>
          <p:grpSpPr>
            <a:xfrm>
              <a:off x="5367952" y="3219654"/>
              <a:ext cx="1066077" cy="1570747"/>
              <a:chOff x="1982800" y="238550"/>
              <a:chExt cx="3509000" cy="5170125"/>
            </a:xfrm>
          </p:grpSpPr>
          <p:sp>
            <p:nvSpPr>
              <p:cNvPr id="1700" name="Google Shape;1700;p33"/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3"/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3"/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3"/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3"/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3"/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3"/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3"/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3"/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3"/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3"/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3"/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3"/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3"/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3"/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3"/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3"/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3"/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3"/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3"/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3"/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3"/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3"/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3"/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3"/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3"/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3"/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3"/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3"/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3"/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3"/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3"/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3"/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3"/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3"/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3"/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3"/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3"/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3"/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3"/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3"/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3"/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3"/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3"/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3"/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3"/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3"/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3"/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742;p57">
              <a:extLst>
                <a:ext uri="{FF2B5EF4-FFF2-40B4-BE49-F238E27FC236}">
                  <a16:creationId xmlns:a16="http://schemas.microsoft.com/office/drawing/2014/main" id="{908061E2-F6F5-46A4-8742-4F9424A782C2}"/>
                </a:ext>
              </a:extLst>
            </p:cNvPr>
            <p:cNvGrpSpPr/>
            <p:nvPr/>
          </p:nvGrpSpPr>
          <p:grpSpPr>
            <a:xfrm>
              <a:off x="4676730" y="3019396"/>
              <a:ext cx="2425666" cy="2016907"/>
              <a:chOff x="3852100" y="957350"/>
              <a:chExt cx="2111725" cy="1755869"/>
            </a:xfrm>
          </p:grpSpPr>
          <p:sp>
            <p:nvSpPr>
              <p:cNvPr id="113" name="Google Shape;743;p57">
                <a:extLst>
                  <a:ext uri="{FF2B5EF4-FFF2-40B4-BE49-F238E27FC236}">
                    <a16:creationId xmlns:a16="http://schemas.microsoft.com/office/drawing/2014/main" id="{7EB4B119-2A56-4FBE-A69B-B7DBE6C9BFBB}"/>
                  </a:ext>
                </a:extLst>
              </p:cNvPr>
              <p:cNvSpPr/>
              <p:nvPr/>
            </p:nvSpPr>
            <p:spPr>
              <a:xfrm>
                <a:off x="4518747" y="2402646"/>
                <a:ext cx="781473" cy="310573"/>
              </a:xfrm>
              <a:custGeom>
                <a:avLst/>
                <a:gdLst/>
                <a:ahLst/>
                <a:cxnLst/>
                <a:rect l="l" t="t" r="r" b="b"/>
                <a:pathLst>
                  <a:path w="30592" h="9417" extrusionOk="0">
                    <a:moveTo>
                      <a:pt x="25842" y="5922"/>
                    </a:moveTo>
                    <a:cubicBezTo>
                      <a:pt x="24000" y="4039"/>
                      <a:pt x="23917" y="1"/>
                      <a:pt x="23917" y="1"/>
                    </a:cubicBezTo>
                    <a:lnTo>
                      <a:pt x="15610" y="1"/>
                    </a:lnTo>
                    <a:lnTo>
                      <a:pt x="14982" y="1"/>
                    </a:lnTo>
                    <a:lnTo>
                      <a:pt x="6676" y="1"/>
                    </a:lnTo>
                    <a:cubicBezTo>
                      <a:pt x="6676" y="1"/>
                      <a:pt x="6592" y="4039"/>
                      <a:pt x="4751" y="5922"/>
                    </a:cubicBezTo>
                    <a:cubicBezTo>
                      <a:pt x="2909" y="7805"/>
                      <a:pt x="1" y="9417"/>
                      <a:pt x="5023" y="9417"/>
                    </a:cubicBezTo>
                    <a:lnTo>
                      <a:pt x="14982" y="9417"/>
                    </a:lnTo>
                    <a:lnTo>
                      <a:pt x="15610" y="9417"/>
                    </a:lnTo>
                    <a:lnTo>
                      <a:pt x="25570" y="9417"/>
                    </a:lnTo>
                    <a:cubicBezTo>
                      <a:pt x="30591" y="9417"/>
                      <a:pt x="27704" y="7805"/>
                      <a:pt x="25842" y="59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44;p57">
                <a:extLst>
                  <a:ext uri="{FF2B5EF4-FFF2-40B4-BE49-F238E27FC236}">
                    <a16:creationId xmlns:a16="http://schemas.microsoft.com/office/drawing/2014/main" id="{FDBB9777-1477-42B2-B0B0-9B6CC6FC8CA5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855"/>
                    </a:moveTo>
                    <a:cubicBezTo>
                      <a:pt x="0" y="6236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6236"/>
                      <a:pt x="84469" y="4855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7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45;p57">
                <a:extLst>
                  <a:ext uri="{FF2B5EF4-FFF2-40B4-BE49-F238E27FC236}">
                    <a16:creationId xmlns:a16="http://schemas.microsoft.com/office/drawing/2014/main" id="{2DC85412-8C34-4A5C-8CD3-13362C4F291C}"/>
                  </a:ext>
                </a:extLst>
              </p:cNvPr>
              <p:cNvSpPr/>
              <p:nvPr/>
            </p:nvSpPr>
            <p:spPr>
              <a:xfrm>
                <a:off x="3852100" y="957350"/>
                <a:ext cx="2111725" cy="126225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50490" extrusionOk="0">
                    <a:moveTo>
                      <a:pt x="80807" y="3140"/>
                    </a:moveTo>
                    <a:lnTo>
                      <a:pt x="80807" y="46828"/>
                    </a:lnTo>
                    <a:lnTo>
                      <a:pt x="3662" y="46828"/>
                    </a:lnTo>
                    <a:lnTo>
                      <a:pt x="3662" y="3140"/>
                    </a:lnTo>
                    <a:close/>
                    <a:moveTo>
                      <a:pt x="2679" y="1"/>
                    </a:moveTo>
                    <a:cubicBezTo>
                      <a:pt x="1298" y="1"/>
                      <a:pt x="0" y="984"/>
                      <a:pt x="0" y="2386"/>
                    </a:cubicBezTo>
                    <a:lnTo>
                      <a:pt x="0" y="50490"/>
                    </a:lnTo>
                    <a:lnTo>
                      <a:pt x="84469" y="50490"/>
                    </a:lnTo>
                    <a:lnTo>
                      <a:pt x="84469" y="2386"/>
                    </a:lnTo>
                    <a:cubicBezTo>
                      <a:pt x="84469" y="984"/>
                      <a:pt x="83360" y="1"/>
                      <a:pt x="81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46;p57">
                <a:extLst>
                  <a:ext uri="{FF2B5EF4-FFF2-40B4-BE49-F238E27FC236}">
                    <a16:creationId xmlns:a16="http://schemas.microsoft.com/office/drawing/2014/main" id="{42049E30-68C3-4346-A03F-68BF8D6D39A8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288156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562"/>
                    </a:moveTo>
                    <a:cubicBezTo>
                      <a:pt x="0" y="5964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5964"/>
                      <a:pt x="84469" y="4562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22FC-28D7-48C9-8872-5B816A4E9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3946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4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8" grpId="0"/>
      <p:bldP spid="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37013" y="3631155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755" y="884727"/>
            <a:ext cx="4964490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01 </a:t>
            </a:r>
            <a:r>
              <a:rPr lang="en" sz="6000" dirty="0"/>
              <a:t>BACKGROUND</a:t>
            </a:r>
            <a:endParaRPr sz="7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2AB4F-841D-4960-9544-E4964D3D11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86600" y="4944966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5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608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1060;p41">
            <a:extLst>
              <a:ext uri="{FF2B5EF4-FFF2-40B4-BE49-F238E27FC236}">
                <a16:creationId xmlns:a16="http://schemas.microsoft.com/office/drawing/2014/main" id="{D8962FEB-0974-464E-96F3-54DD6D864DDE}"/>
              </a:ext>
            </a:extLst>
          </p:cNvPr>
          <p:cNvGrpSpPr/>
          <p:nvPr/>
        </p:nvGrpSpPr>
        <p:grpSpPr>
          <a:xfrm>
            <a:off x="5013839" y="1455931"/>
            <a:ext cx="2809142" cy="3320745"/>
            <a:chOff x="956926" y="1380150"/>
            <a:chExt cx="7733427" cy="2964328"/>
          </a:xfrm>
        </p:grpSpPr>
        <p:sp>
          <p:nvSpPr>
            <p:cNvPr id="209" name="Google Shape;1061;p41">
              <a:extLst>
                <a:ext uri="{FF2B5EF4-FFF2-40B4-BE49-F238E27FC236}">
                  <a16:creationId xmlns:a16="http://schemas.microsoft.com/office/drawing/2014/main" id="{8233A176-2829-482E-B645-EC80D82422AE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1062;p41">
              <a:extLst>
                <a:ext uri="{FF2B5EF4-FFF2-40B4-BE49-F238E27FC236}">
                  <a16:creationId xmlns:a16="http://schemas.microsoft.com/office/drawing/2014/main" id="{C26D62B1-7919-4BEE-B403-471F014733A7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14" name="Google Shape;1063;p41">
                <a:extLst>
                  <a:ext uri="{FF2B5EF4-FFF2-40B4-BE49-F238E27FC236}">
                    <a16:creationId xmlns:a16="http://schemas.microsoft.com/office/drawing/2014/main" id="{695C0888-2AE8-4C30-ADFE-C9D4A7D1A06C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064;p41">
                <a:extLst>
                  <a:ext uri="{FF2B5EF4-FFF2-40B4-BE49-F238E27FC236}">
                    <a16:creationId xmlns:a16="http://schemas.microsoft.com/office/drawing/2014/main" id="{8374058B-B17D-4B6E-843C-CFE1B106D296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65;p41">
                <a:extLst>
                  <a:ext uri="{FF2B5EF4-FFF2-40B4-BE49-F238E27FC236}">
                    <a16:creationId xmlns:a16="http://schemas.microsoft.com/office/drawing/2014/main" id="{3DED4DDC-EAE5-4D7A-A88A-7A2E20E0F812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066;p41">
                <a:extLst>
                  <a:ext uri="{FF2B5EF4-FFF2-40B4-BE49-F238E27FC236}">
                    <a16:creationId xmlns:a16="http://schemas.microsoft.com/office/drawing/2014/main" id="{621955D8-C264-49F6-8E6A-84DAD0B64FB3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067;p41">
                <a:extLst>
                  <a:ext uri="{FF2B5EF4-FFF2-40B4-BE49-F238E27FC236}">
                    <a16:creationId xmlns:a16="http://schemas.microsoft.com/office/drawing/2014/main" id="{D6B13F10-5EF1-4760-8CC1-449A7A1426EF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68;p41">
                <a:extLst>
                  <a:ext uri="{FF2B5EF4-FFF2-40B4-BE49-F238E27FC236}">
                    <a16:creationId xmlns:a16="http://schemas.microsoft.com/office/drawing/2014/main" id="{E385052C-78DD-43BD-A1F7-439D3C8D778B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69;p41">
                <a:extLst>
                  <a:ext uri="{FF2B5EF4-FFF2-40B4-BE49-F238E27FC236}">
                    <a16:creationId xmlns:a16="http://schemas.microsoft.com/office/drawing/2014/main" id="{95434122-412C-411F-894A-91A7B7AE470E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70;p41">
                <a:extLst>
                  <a:ext uri="{FF2B5EF4-FFF2-40B4-BE49-F238E27FC236}">
                    <a16:creationId xmlns:a16="http://schemas.microsoft.com/office/drawing/2014/main" id="{15BA9381-FB9E-40CE-A7B6-32A19BB0DAFA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071;p41">
                <a:extLst>
                  <a:ext uri="{FF2B5EF4-FFF2-40B4-BE49-F238E27FC236}">
                    <a16:creationId xmlns:a16="http://schemas.microsoft.com/office/drawing/2014/main" id="{1906E0D6-8FE2-4E11-8439-27ECDD1738B3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072;p41">
                <a:extLst>
                  <a:ext uri="{FF2B5EF4-FFF2-40B4-BE49-F238E27FC236}">
                    <a16:creationId xmlns:a16="http://schemas.microsoft.com/office/drawing/2014/main" id="{72914B58-C2B6-4B64-AF86-859ED7ABEEEC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073;p41">
                <a:extLst>
                  <a:ext uri="{FF2B5EF4-FFF2-40B4-BE49-F238E27FC236}">
                    <a16:creationId xmlns:a16="http://schemas.microsoft.com/office/drawing/2014/main" id="{313DA067-A5AA-4399-A57B-ACB31238FAF6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074;p41">
                <a:extLst>
                  <a:ext uri="{FF2B5EF4-FFF2-40B4-BE49-F238E27FC236}">
                    <a16:creationId xmlns:a16="http://schemas.microsoft.com/office/drawing/2014/main" id="{96E73040-F03A-481A-ADB0-6308F2BA4E11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075;p41">
                <a:extLst>
                  <a:ext uri="{FF2B5EF4-FFF2-40B4-BE49-F238E27FC236}">
                    <a16:creationId xmlns:a16="http://schemas.microsoft.com/office/drawing/2014/main" id="{5E65025A-C6EE-4FDA-B532-680143CC647C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1076;p41">
              <a:extLst>
                <a:ext uri="{FF2B5EF4-FFF2-40B4-BE49-F238E27FC236}">
                  <a16:creationId xmlns:a16="http://schemas.microsoft.com/office/drawing/2014/main" id="{1E0BB375-457A-40C4-98C7-AA53709B7071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8FAFB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77;p41">
              <a:extLst>
                <a:ext uri="{FF2B5EF4-FFF2-40B4-BE49-F238E27FC236}">
                  <a16:creationId xmlns:a16="http://schemas.microsoft.com/office/drawing/2014/main" id="{35102419-1D37-488F-A2F2-693E92E99906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80;p41">
              <a:extLst>
                <a:ext uri="{FF2B5EF4-FFF2-40B4-BE49-F238E27FC236}">
                  <a16:creationId xmlns:a16="http://schemas.microsoft.com/office/drawing/2014/main" id="{14B38250-26BF-4573-8DD7-59B94CC3DEB6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1080;p41">
            <a:extLst>
              <a:ext uri="{FF2B5EF4-FFF2-40B4-BE49-F238E27FC236}">
                <a16:creationId xmlns:a16="http://schemas.microsoft.com/office/drawing/2014/main" id="{76331BDA-A37E-491B-8802-BB89CE552EBE}"/>
              </a:ext>
            </a:extLst>
          </p:cNvPr>
          <p:cNvSpPr/>
          <p:nvPr/>
        </p:nvSpPr>
        <p:spPr>
          <a:xfrm flipH="1">
            <a:off x="5042370" y="1488598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1080;p41">
            <a:extLst>
              <a:ext uri="{FF2B5EF4-FFF2-40B4-BE49-F238E27FC236}">
                <a16:creationId xmlns:a16="http://schemas.microsoft.com/office/drawing/2014/main" id="{C8416A69-F2B2-4610-AC47-DE9C2DBD9654}"/>
              </a:ext>
            </a:extLst>
          </p:cNvPr>
          <p:cNvSpPr/>
          <p:nvPr/>
        </p:nvSpPr>
        <p:spPr>
          <a:xfrm flipH="1">
            <a:off x="5407320" y="1489093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060;p41">
            <a:extLst>
              <a:ext uri="{FF2B5EF4-FFF2-40B4-BE49-F238E27FC236}">
                <a16:creationId xmlns:a16="http://schemas.microsoft.com/office/drawing/2014/main" id="{230D77DB-FDC4-4E3F-983F-8CBC42756EEC}"/>
              </a:ext>
            </a:extLst>
          </p:cNvPr>
          <p:cNvGrpSpPr/>
          <p:nvPr/>
        </p:nvGrpSpPr>
        <p:grpSpPr>
          <a:xfrm>
            <a:off x="940343" y="1455931"/>
            <a:ext cx="2809142" cy="3320745"/>
            <a:chOff x="956926" y="1380150"/>
            <a:chExt cx="7733427" cy="2964328"/>
          </a:xfrm>
        </p:grpSpPr>
        <p:sp>
          <p:nvSpPr>
            <p:cNvPr id="113" name="Google Shape;1061;p41">
              <a:extLst>
                <a:ext uri="{FF2B5EF4-FFF2-40B4-BE49-F238E27FC236}">
                  <a16:creationId xmlns:a16="http://schemas.microsoft.com/office/drawing/2014/main" id="{65068486-086C-4F4F-AD47-958F7465E4B8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062;p41">
              <a:extLst>
                <a:ext uri="{FF2B5EF4-FFF2-40B4-BE49-F238E27FC236}">
                  <a16:creationId xmlns:a16="http://schemas.microsoft.com/office/drawing/2014/main" id="{5441D926-6030-442E-AF96-EE9AA39C7EED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22" name="Google Shape;1063;p41">
                <a:extLst>
                  <a:ext uri="{FF2B5EF4-FFF2-40B4-BE49-F238E27FC236}">
                    <a16:creationId xmlns:a16="http://schemas.microsoft.com/office/drawing/2014/main" id="{98259794-2C09-445E-9961-E537D4BAE108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064;p41">
                <a:extLst>
                  <a:ext uri="{FF2B5EF4-FFF2-40B4-BE49-F238E27FC236}">
                    <a16:creationId xmlns:a16="http://schemas.microsoft.com/office/drawing/2014/main" id="{93A56F15-6A5E-414C-A130-E1C32BB24A51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065;p41">
                <a:extLst>
                  <a:ext uri="{FF2B5EF4-FFF2-40B4-BE49-F238E27FC236}">
                    <a16:creationId xmlns:a16="http://schemas.microsoft.com/office/drawing/2014/main" id="{95F4589E-D563-48A3-8898-88EA12B12B4D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066;p41">
                <a:extLst>
                  <a:ext uri="{FF2B5EF4-FFF2-40B4-BE49-F238E27FC236}">
                    <a16:creationId xmlns:a16="http://schemas.microsoft.com/office/drawing/2014/main" id="{DA78A9D5-9050-4519-8734-7ACC97D93457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67;p41">
                <a:extLst>
                  <a:ext uri="{FF2B5EF4-FFF2-40B4-BE49-F238E27FC236}">
                    <a16:creationId xmlns:a16="http://schemas.microsoft.com/office/drawing/2014/main" id="{F7B2B876-E8D4-4496-97D4-A2A244539D5B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68;p41">
                <a:extLst>
                  <a:ext uri="{FF2B5EF4-FFF2-40B4-BE49-F238E27FC236}">
                    <a16:creationId xmlns:a16="http://schemas.microsoft.com/office/drawing/2014/main" id="{3A0F031C-2489-455A-AFC0-5AD17A5BBD10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69;p41">
                <a:extLst>
                  <a:ext uri="{FF2B5EF4-FFF2-40B4-BE49-F238E27FC236}">
                    <a16:creationId xmlns:a16="http://schemas.microsoft.com/office/drawing/2014/main" id="{275D0170-9DAF-43A9-9AAC-7170924B6E75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70;p41">
                <a:extLst>
                  <a:ext uri="{FF2B5EF4-FFF2-40B4-BE49-F238E27FC236}">
                    <a16:creationId xmlns:a16="http://schemas.microsoft.com/office/drawing/2014/main" id="{2388F20B-C664-49A4-BFF6-8C866136AF83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71;p41">
                <a:extLst>
                  <a:ext uri="{FF2B5EF4-FFF2-40B4-BE49-F238E27FC236}">
                    <a16:creationId xmlns:a16="http://schemas.microsoft.com/office/drawing/2014/main" id="{932C12C6-9E58-4B05-B247-7E4A145335C4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72;p41">
                <a:extLst>
                  <a:ext uri="{FF2B5EF4-FFF2-40B4-BE49-F238E27FC236}">
                    <a16:creationId xmlns:a16="http://schemas.microsoft.com/office/drawing/2014/main" id="{21C058CB-DA2A-43E4-82C0-0A5B44EF4182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73;p41">
                <a:extLst>
                  <a:ext uri="{FF2B5EF4-FFF2-40B4-BE49-F238E27FC236}">
                    <a16:creationId xmlns:a16="http://schemas.microsoft.com/office/drawing/2014/main" id="{1B42E6F0-08FA-4F80-8AD5-447C359FA658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74;p41">
                <a:extLst>
                  <a:ext uri="{FF2B5EF4-FFF2-40B4-BE49-F238E27FC236}">
                    <a16:creationId xmlns:a16="http://schemas.microsoft.com/office/drawing/2014/main" id="{FDEE1C9F-4219-430C-8FCF-160936E6158A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75;p41">
                <a:extLst>
                  <a:ext uri="{FF2B5EF4-FFF2-40B4-BE49-F238E27FC236}">
                    <a16:creationId xmlns:a16="http://schemas.microsoft.com/office/drawing/2014/main" id="{1ABBDBCD-9D4E-4464-8E27-F2FFB74FB1C0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076;p41">
              <a:extLst>
                <a:ext uri="{FF2B5EF4-FFF2-40B4-BE49-F238E27FC236}">
                  <a16:creationId xmlns:a16="http://schemas.microsoft.com/office/drawing/2014/main" id="{60D57D93-D17F-4D22-801E-E55B82C598DF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8FAFB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;p41">
              <a:extLst>
                <a:ext uri="{FF2B5EF4-FFF2-40B4-BE49-F238E27FC236}">
                  <a16:creationId xmlns:a16="http://schemas.microsoft.com/office/drawing/2014/main" id="{22FFF24B-4961-4D7F-BC25-FF9516B8B756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80;p41">
              <a:extLst>
                <a:ext uri="{FF2B5EF4-FFF2-40B4-BE49-F238E27FC236}">
                  <a16:creationId xmlns:a16="http://schemas.microsoft.com/office/drawing/2014/main" id="{AF3D91E0-A0FD-4CBC-9AEF-E83EDA409FD4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5" name="Google Shape;3045;p49"/>
          <p:cNvSpPr txBox="1">
            <a:spLocks noGrp="1"/>
          </p:cNvSpPr>
          <p:nvPr>
            <p:ph type="subTitle" idx="3"/>
          </p:nvPr>
        </p:nvSpPr>
        <p:spPr>
          <a:xfrm>
            <a:off x="1208526" y="4085509"/>
            <a:ext cx="2268226" cy="5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2800" dirty="0">
                <a:latin typeface="Boogaloo"/>
                <a:ea typeface="Boogaloo"/>
                <a:cs typeface="Boogaloo"/>
                <a:sym typeface="Boogaloo"/>
              </a:rPr>
              <a:t>New method</a:t>
            </a:r>
            <a:endParaRPr lang="en-US" sz="2400" b="0" dirty="0">
              <a:latin typeface="Boogaloo"/>
              <a:ea typeface="Boogaloo"/>
              <a:cs typeface="Boogaloo"/>
            </a:endParaRPr>
          </a:p>
        </p:txBody>
      </p:sp>
      <p:sp>
        <p:nvSpPr>
          <p:cNvPr id="17" name="Google Shape;1080;p41">
            <a:extLst>
              <a:ext uri="{FF2B5EF4-FFF2-40B4-BE49-F238E27FC236}">
                <a16:creationId xmlns:a16="http://schemas.microsoft.com/office/drawing/2014/main" id="{EAB4E7E0-78A7-429F-BD45-AF52BDFAD62A}"/>
              </a:ext>
            </a:extLst>
          </p:cNvPr>
          <p:cNvSpPr/>
          <p:nvPr/>
        </p:nvSpPr>
        <p:spPr>
          <a:xfrm flipH="1">
            <a:off x="968874" y="1488598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80;p41">
            <a:extLst>
              <a:ext uri="{FF2B5EF4-FFF2-40B4-BE49-F238E27FC236}">
                <a16:creationId xmlns:a16="http://schemas.microsoft.com/office/drawing/2014/main" id="{EC042DF0-2C10-4A0A-AB3B-FC880CFDA67E}"/>
              </a:ext>
            </a:extLst>
          </p:cNvPr>
          <p:cNvSpPr/>
          <p:nvPr/>
        </p:nvSpPr>
        <p:spPr>
          <a:xfrm flipH="1">
            <a:off x="1333824" y="1489093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raphic 25" descr="A city block with various buildings, skyscrapers and trees">
            <a:extLst>
              <a:ext uri="{FF2B5EF4-FFF2-40B4-BE49-F238E27FC236}">
                <a16:creationId xmlns:a16="http://schemas.microsoft.com/office/drawing/2014/main" id="{B3116607-9F2F-443C-A77A-4D602042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405" y="23353"/>
            <a:ext cx="1892829" cy="1892829"/>
          </a:xfrm>
          <a:prstGeom prst="rect">
            <a:avLst/>
          </a:prstGeom>
        </p:spPr>
      </p:pic>
      <p:sp>
        <p:nvSpPr>
          <p:cNvPr id="2" name="Google Shape;3045;p49">
            <a:extLst>
              <a:ext uri="{FF2B5EF4-FFF2-40B4-BE49-F238E27FC236}">
                <a16:creationId xmlns:a16="http://schemas.microsoft.com/office/drawing/2014/main" id="{A7EEAA43-3044-4E5B-8ACC-9B57B8883EE2}"/>
              </a:ext>
            </a:extLst>
          </p:cNvPr>
          <p:cNvSpPr txBox="1">
            <a:spLocks/>
          </p:cNvSpPr>
          <p:nvPr/>
        </p:nvSpPr>
        <p:spPr>
          <a:xfrm>
            <a:off x="5149067" y="4096478"/>
            <a:ext cx="2538683" cy="56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Boogaloo"/>
                <a:ea typeface="Boogaloo"/>
                <a:cs typeface="Boogaloo"/>
                <a:sym typeface="Boogaloo"/>
              </a:rPr>
              <a:t>X</a:t>
            </a:r>
            <a:r>
              <a:rPr lang="en-US" sz="2800" dirty="0">
                <a:latin typeface="Boogaloo"/>
                <a:ea typeface="Boogaloo"/>
                <a:cs typeface="Boogaloo"/>
                <a:sym typeface="Boogaloo"/>
              </a:rPr>
              <a:t> New application</a:t>
            </a:r>
            <a:endParaRPr lang="en-US" sz="2800" dirty="0">
              <a:latin typeface="Boogaloo"/>
              <a:ea typeface="Boogaloo"/>
              <a:cs typeface="Boogaloo"/>
            </a:endParaRPr>
          </a:p>
        </p:txBody>
      </p:sp>
      <p:pic>
        <p:nvPicPr>
          <p:cNvPr id="4" name="Picture 3" descr="No Dude">
            <a:extLst>
              <a:ext uri="{FF2B5EF4-FFF2-40B4-BE49-F238E27FC236}">
                <a16:creationId xmlns:a16="http://schemas.microsoft.com/office/drawing/2014/main" id="{207341BB-5891-48B6-A741-667235FDE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84" y="1420876"/>
            <a:ext cx="3077050" cy="3077050"/>
          </a:xfrm>
          <a:prstGeom prst="rect">
            <a:avLst/>
          </a:prstGeom>
        </p:spPr>
      </p:pic>
      <p:pic>
        <p:nvPicPr>
          <p:cNvPr id="24" name="Graphic 23" descr="A city block">
            <a:extLst>
              <a:ext uri="{FF2B5EF4-FFF2-40B4-BE49-F238E27FC236}">
                <a16:creationId xmlns:a16="http://schemas.microsoft.com/office/drawing/2014/main" id="{069CD906-5331-45DB-95B5-C002A88E6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306" y="-183229"/>
            <a:ext cx="2371215" cy="2371215"/>
          </a:xfrm>
          <a:prstGeom prst="rect">
            <a:avLst/>
          </a:prstGeom>
        </p:spPr>
      </p:pic>
      <p:pic>
        <p:nvPicPr>
          <p:cNvPr id="8" name="Graphic 7" descr="Laptop with phone and calculator">
            <a:extLst>
              <a:ext uri="{FF2B5EF4-FFF2-40B4-BE49-F238E27FC236}">
                <a16:creationId xmlns:a16="http://schemas.microsoft.com/office/drawing/2014/main" id="{AED3F445-B5C4-42F9-A226-403675B2F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840" y="1283535"/>
            <a:ext cx="3077051" cy="30770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9812-9F83-437F-AB4B-8E7738118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74881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6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grpSp>
        <p:nvGrpSpPr>
          <p:cNvPr id="52" name="Google Shape;2646;p44">
            <a:extLst>
              <a:ext uri="{FF2B5EF4-FFF2-40B4-BE49-F238E27FC236}">
                <a16:creationId xmlns:a16="http://schemas.microsoft.com/office/drawing/2014/main" id="{11E4BA47-D747-4AD6-8978-EE64EBFC030A}"/>
              </a:ext>
            </a:extLst>
          </p:cNvPr>
          <p:cNvGrpSpPr/>
          <p:nvPr/>
        </p:nvGrpSpPr>
        <p:grpSpPr>
          <a:xfrm>
            <a:off x="-129083" y="3979742"/>
            <a:ext cx="1621682" cy="1566787"/>
            <a:chOff x="2797670" y="1875274"/>
            <a:chExt cx="1761357" cy="1701730"/>
          </a:xfrm>
        </p:grpSpPr>
        <p:sp>
          <p:nvSpPr>
            <p:cNvPr id="53" name="Google Shape;2647;p44">
              <a:extLst>
                <a:ext uri="{FF2B5EF4-FFF2-40B4-BE49-F238E27FC236}">
                  <a16:creationId xmlns:a16="http://schemas.microsoft.com/office/drawing/2014/main" id="{054DB0D7-6AFD-46A3-9C7B-AC1AF22F0CD5}"/>
                </a:ext>
              </a:extLst>
            </p:cNvPr>
            <p:cNvSpPr/>
            <p:nvPr/>
          </p:nvSpPr>
          <p:spPr>
            <a:xfrm rot="-481">
              <a:off x="2797686" y="3453115"/>
              <a:ext cx="1523617" cy="123889"/>
            </a:xfrm>
            <a:custGeom>
              <a:avLst/>
              <a:gdLst/>
              <a:ahLst/>
              <a:cxnLst/>
              <a:rect l="l" t="t" r="r" b="b"/>
              <a:pathLst>
                <a:path w="85285" h="5648" extrusionOk="0">
                  <a:moveTo>
                    <a:pt x="42648" y="0"/>
                  </a:moveTo>
                  <a:cubicBezTo>
                    <a:pt x="19096" y="0"/>
                    <a:pt x="0" y="1260"/>
                    <a:pt x="0" y="2818"/>
                  </a:cubicBezTo>
                  <a:cubicBezTo>
                    <a:pt x="0" y="4376"/>
                    <a:pt x="19096" y="5648"/>
                    <a:pt x="42648" y="5648"/>
                  </a:cubicBezTo>
                  <a:cubicBezTo>
                    <a:pt x="66200" y="5648"/>
                    <a:pt x="85284" y="4376"/>
                    <a:pt x="85284" y="2818"/>
                  </a:cubicBezTo>
                  <a:cubicBezTo>
                    <a:pt x="85284" y="1260"/>
                    <a:pt x="66200" y="0"/>
                    <a:pt x="42648" y="0"/>
                  </a:cubicBezTo>
                  <a:close/>
                </a:path>
              </a:pathLst>
            </a:custGeom>
            <a:solidFill>
              <a:srgbClr val="000000">
                <a:alpha val="1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648;p44">
              <a:extLst>
                <a:ext uri="{FF2B5EF4-FFF2-40B4-BE49-F238E27FC236}">
                  <a16:creationId xmlns:a16="http://schemas.microsoft.com/office/drawing/2014/main" id="{E8DEAED4-A315-4C23-8FC0-41E2DCAF4F7B}"/>
                </a:ext>
              </a:extLst>
            </p:cNvPr>
            <p:cNvGrpSpPr/>
            <p:nvPr/>
          </p:nvGrpSpPr>
          <p:grpSpPr>
            <a:xfrm>
              <a:off x="2797670" y="1875274"/>
              <a:ext cx="1761357" cy="1682111"/>
              <a:chOff x="1105438" y="237825"/>
              <a:chExt cx="5473462" cy="5227175"/>
            </a:xfrm>
          </p:grpSpPr>
          <p:sp>
            <p:nvSpPr>
              <p:cNvPr id="55" name="Google Shape;2649;p44">
                <a:extLst>
                  <a:ext uri="{FF2B5EF4-FFF2-40B4-BE49-F238E27FC236}">
                    <a16:creationId xmlns:a16="http://schemas.microsoft.com/office/drawing/2014/main" id="{D7C589C8-3276-44BD-8D0F-477D0DAF6205}"/>
                  </a:ext>
                </a:extLst>
              </p:cNvPr>
              <p:cNvSpPr/>
              <p:nvPr/>
            </p:nvSpPr>
            <p:spPr>
              <a:xfrm>
                <a:off x="1560000" y="2288050"/>
                <a:ext cx="309000" cy="47935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19174" extrusionOk="0">
                    <a:moveTo>
                      <a:pt x="10616" y="1"/>
                    </a:moveTo>
                    <a:lnTo>
                      <a:pt x="8873" y="80"/>
                    </a:lnTo>
                    <a:lnTo>
                      <a:pt x="8398" y="80"/>
                    </a:lnTo>
                    <a:cubicBezTo>
                      <a:pt x="8240" y="80"/>
                      <a:pt x="8081" y="159"/>
                      <a:pt x="7923" y="159"/>
                    </a:cubicBezTo>
                    <a:cubicBezTo>
                      <a:pt x="7289" y="239"/>
                      <a:pt x="6734" y="397"/>
                      <a:pt x="6180" y="635"/>
                    </a:cubicBezTo>
                    <a:cubicBezTo>
                      <a:pt x="5863" y="793"/>
                      <a:pt x="5546" y="872"/>
                      <a:pt x="5229" y="1031"/>
                    </a:cubicBezTo>
                    <a:lnTo>
                      <a:pt x="4437" y="1427"/>
                    </a:lnTo>
                    <a:cubicBezTo>
                      <a:pt x="3328" y="2140"/>
                      <a:pt x="2298" y="3091"/>
                      <a:pt x="1585" y="4200"/>
                    </a:cubicBezTo>
                    <a:cubicBezTo>
                      <a:pt x="872" y="5388"/>
                      <a:pt x="396" y="6656"/>
                      <a:pt x="238" y="8003"/>
                    </a:cubicBezTo>
                    <a:cubicBezTo>
                      <a:pt x="0" y="9349"/>
                      <a:pt x="79" y="10775"/>
                      <a:pt x="396" y="12122"/>
                    </a:cubicBezTo>
                    <a:cubicBezTo>
                      <a:pt x="792" y="13390"/>
                      <a:pt x="1347" y="14657"/>
                      <a:pt x="2218" y="15846"/>
                    </a:cubicBezTo>
                    <a:lnTo>
                      <a:pt x="1743" y="14816"/>
                    </a:lnTo>
                    <a:cubicBezTo>
                      <a:pt x="1347" y="13944"/>
                      <a:pt x="1030" y="13073"/>
                      <a:pt x="872" y="12122"/>
                    </a:cubicBezTo>
                    <a:cubicBezTo>
                      <a:pt x="634" y="10617"/>
                      <a:pt x="792" y="9191"/>
                      <a:pt x="1109" y="7765"/>
                    </a:cubicBezTo>
                    <a:cubicBezTo>
                      <a:pt x="1585" y="6101"/>
                      <a:pt x="2535" y="4517"/>
                      <a:pt x="3961" y="3408"/>
                    </a:cubicBezTo>
                    <a:cubicBezTo>
                      <a:pt x="4674" y="2774"/>
                      <a:pt x="5546" y="2298"/>
                      <a:pt x="6417" y="2061"/>
                    </a:cubicBezTo>
                    <a:cubicBezTo>
                      <a:pt x="6655" y="1981"/>
                      <a:pt x="6893" y="1823"/>
                      <a:pt x="7130" y="1823"/>
                    </a:cubicBezTo>
                    <a:lnTo>
                      <a:pt x="7923" y="1665"/>
                    </a:lnTo>
                    <a:cubicBezTo>
                      <a:pt x="8160" y="1585"/>
                      <a:pt x="8398" y="1585"/>
                      <a:pt x="8636" y="1585"/>
                    </a:cubicBezTo>
                    <a:lnTo>
                      <a:pt x="8794" y="1585"/>
                    </a:lnTo>
                    <a:lnTo>
                      <a:pt x="8715" y="1981"/>
                    </a:lnTo>
                    <a:cubicBezTo>
                      <a:pt x="8636" y="2536"/>
                      <a:pt x="8556" y="3091"/>
                      <a:pt x="8477" y="3645"/>
                    </a:cubicBezTo>
                    <a:cubicBezTo>
                      <a:pt x="8319" y="4754"/>
                      <a:pt x="8240" y="5943"/>
                      <a:pt x="8240" y="7052"/>
                    </a:cubicBezTo>
                    <a:cubicBezTo>
                      <a:pt x="8160" y="9349"/>
                      <a:pt x="8477" y="11647"/>
                      <a:pt x="9190" y="13786"/>
                    </a:cubicBezTo>
                    <a:cubicBezTo>
                      <a:pt x="9824" y="15767"/>
                      <a:pt x="10933" y="17589"/>
                      <a:pt x="12359" y="19173"/>
                    </a:cubicBezTo>
                    <a:lnTo>
                      <a:pt x="11963" y="18460"/>
                    </a:lnTo>
                    <a:cubicBezTo>
                      <a:pt x="11567" y="17826"/>
                      <a:pt x="11250" y="17113"/>
                      <a:pt x="10933" y="16400"/>
                    </a:cubicBezTo>
                    <a:cubicBezTo>
                      <a:pt x="9903" y="13786"/>
                      <a:pt x="9428" y="11013"/>
                      <a:pt x="9507" y="8240"/>
                    </a:cubicBezTo>
                    <a:cubicBezTo>
                      <a:pt x="9507" y="6260"/>
                      <a:pt x="9745" y="4358"/>
                      <a:pt x="10141" y="2457"/>
                    </a:cubicBezTo>
                    <a:lnTo>
                      <a:pt x="10141" y="2061"/>
                    </a:lnTo>
                    <a:lnTo>
                      <a:pt x="10299" y="1506"/>
                    </a:lnTo>
                    <a:cubicBezTo>
                      <a:pt x="10379" y="1031"/>
                      <a:pt x="10537" y="476"/>
                      <a:pt x="10616" y="1"/>
                    </a:cubicBezTo>
                    <a:close/>
                  </a:path>
                </a:pathLst>
              </a:custGeom>
              <a:solidFill>
                <a:srgbClr val="EBB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650;p44">
                <a:extLst>
                  <a:ext uri="{FF2B5EF4-FFF2-40B4-BE49-F238E27FC236}">
                    <a16:creationId xmlns:a16="http://schemas.microsoft.com/office/drawing/2014/main" id="{1F516136-C543-4135-B898-85ECC41F8AA1}"/>
                  </a:ext>
                </a:extLst>
              </p:cNvPr>
              <p:cNvSpPr/>
              <p:nvPr/>
            </p:nvSpPr>
            <p:spPr>
              <a:xfrm>
                <a:off x="1458975" y="2610900"/>
                <a:ext cx="116875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15212" extrusionOk="0">
                    <a:moveTo>
                      <a:pt x="4675" y="0"/>
                    </a:moveTo>
                    <a:cubicBezTo>
                      <a:pt x="4675" y="1"/>
                      <a:pt x="4279" y="317"/>
                      <a:pt x="3566" y="872"/>
                    </a:cubicBezTo>
                    <a:cubicBezTo>
                      <a:pt x="2536" y="1664"/>
                      <a:pt x="1744" y="2694"/>
                      <a:pt x="1110" y="3803"/>
                    </a:cubicBezTo>
                    <a:cubicBezTo>
                      <a:pt x="238" y="5625"/>
                      <a:pt x="1" y="7685"/>
                      <a:pt x="555" y="9587"/>
                    </a:cubicBezTo>
                    <a:cubicBezTo>
                      <a:pt x="1268" y="11805"/>
                      <a:pt x="2615" y="13786"/>
                      <a:pt x="4517" y="15212"/>
                    </a:cubicBezTo>
                    <a:lnTo>
                      <a:pt x="4279" y="14816"/>
                    </a:lnTo>
                    <a:cubicBezTo>
                      <a:pt x="4120" y="14578"/>
                      <a:pt x="3883" y="14182"/>
                      <a:pt x="3566" y="13706"/>
                    </a:cubicBezTo>
                    <a:cubicBezTo>
                      <a:pt x="2853" y="12518"/>
                      <a:pt x="2298" y="11250"/>
                      <a:pt x="1981" y="9904"/>
                    </a:cubicBezTo>
                    <a:cubicBezTo>
                      <a:pt x="1823" y="9507"/>
                      <a:pt x="1744" y="9032"/>
                      <a:pt x="1744" y="8636"/>
                    </a:cubicBezTo>
                    <a:cubicBezTo>
                      <a:pt x="1664" y="8240"/>
                      <a:pt x="1664" y="7765"/>
                      <a:pt x="1664" y="7368"/>
                    </a:cubicBezTo>
                    <a:cubicBezTo>
                      <a:pt x="1664" y="6497"/>
                      <a:pt x="1823" y="5625"/>
                      <a:pt x="2140" y="4754"/>
                    </a:cubicBezTo>
                    <a:cubicBezTo>
                      <a:pt x="2694" y="3090"/>
                      <a:pt x="3566" y="1506"/>
                      <a:pt x="4675" y="0"/>
                    </a:cubicBezTo>
                    <a:close/>
                  </a:path>
                </a:pathLst>
              </a:custGeom>
              <a:solidFill>
                <a:srgbClr val="EBB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51;p44">
                <a:extLst>
                  <a:ext uri="{FF2B5EF4-FFF2-40B4-BE49-F238E27FC236}">
                    <a16:creationId xmlns:a16="http://schemas.microsoft.com/office/drawing/2014/main" id="{4BC504F6-8C95-4565-9C6D-070C2C9E4DBF}"/>
                  </a:ext>
                </a:extLst>
              </p:cNvPr>
              <p:cNvSpPr/>
              <p:nvPr/>
            </p:nvSpPr>
            <p:spPr>
              <a:xfrm>
                <a:off x="1314400" y="2302500"/>
                <a:ext cx="760850" cy="748425"/>
              </a:xfrm>
              <a:custGeom>
                <a:avLst/>
                <a:gdLst/>
                <a:ahLst/>
                <a:cxnLst/>
                <a:rect l="l" t="t" r="r" b="b"/>
                <a:pathLst>
                  <a:path w="30434" h="29937" extrusionOk="0">
                    <a:moveTo>
                      <a:pt x="18305" y="0"/>
                    </a:moveTo>
                    <a:cubicBezTo>
                      <a:pt x="16103" y="0"/>
                      <a:pt x="13793" y="1552"/>
                      <a:pt x="12201" y="3463"/>
                    </a:cubicBezTo>
                    <a:cubicBezTo>
                      <a:pt x="12042" y="3701"/>
                      <a:pt x="11963" y="3859"/>
                      <a:pt x="11805" y="4018"/>
                    </a:cubicBezTo>
                    <a:lnTo>
                      <a:pt x="11646" y="4335"/>
                    </a:lnTo>
                    <a:lnTo>
                      <a:pt x="11409" y="4731"/>
                    </a:lnTo>
                    <a:cubicBezTo>
                      <a:pt x="11329" y="4810"/>
                      <a:pt x="11250" y="4889"/>
                      <a:pt x="11250" y="4969"/>
                    </a:cubicBezTo>
                    <a:cubicBezTo>
                      <a:pt x="11171" y="5048"/>
                      <a:pt x="11013" y="5285"/>
                      <a:pt x="10933" y="5523"/>
                    </a:cubicBezTo>
                    <a:cubicBezTo>
                      <a:pt x="10933" y="5523"/>
                      <a:pt x="10933" y="5602"/>
                      <a:pt x="10854" y="5682"/>
                    </a:cubicBezTo>
                    <a:cubicBezTo>
                      <a:pt x="10775" y="5840"/>
                      <a:pt x="10696" y="6078"/>
                      <a:pt x="10616" y="6315"/>
                    </a:cubicBezTo>
                    <a:lnTo>
                      <a:pt x="10537" y="6474"/>
                    </a:lnTo>
                    <a:cubicBezTo>
                      <a:pt x="10537" y="6632"/>
                      <a:pt x="10458" y="6791"/>
                      <a:pt x="10458" y="6949"/>
                    </a:cubicBezTo>
                    <a:lnTo>
                      <a:pt x="10458" y="7187"/>
                    </a:lnTo>
                    <a:cubicBezTo>
                      <a:pt x="10379" y="7345"/>
                      <a:pt x="10379" y="7583"/>
                      <a:pt x="10379" y="7821"/>
                    </a:cubicBezTo>
                    <a:lnTo>
                      <a:pt x="10379" y="13129"/>
                    </a:lnTo>
                    <a:cubicBezTo>
                      <a:pt x="10379" y="13129"/>
                      <a:pt x="0" y="23824"/>
                      <a:pt x="13706" y="29132"/>
                    </a:cubicBezTo>
                    <a:lnTo>
                      <a:pt x="14102" y="29291"/>
                    </a:lnTo>
                    <a:lnTo>
                      <a:pt x="14182" y="29291"/>
                    </a:lnTo>
                    <a:lnTo>
                      <a:pt x="14578" y="29370"/>
                    </a:lnTo>
                    <a:lnTo>
                      <a:pt x="14736" y="29449"/>
                    </a:lnTo>
                    <a:lnTo>
                      <a:pt x="15053" y="29528"/>
                    </a:lnTo>
                    <a:lnTo>
                      <a:pt x="15291" y="29528"/>
                    </a:lnTo>
                    <a:lnTo>
                      <a:pt x="15687" y="29608"/>
                    </a:lnTo>
                    <a:lnTo>
                      <a:pt x="15845" y="29608"/>
                    </a:lnTo>
                    <a:lnTo>
                      <a:pt x="16400" y="29687"/>
                    </a:lnTo>
                    <a:lnTo>
                      <a:pt x="16479" y="29687"/>
                    </a:lnTo>
                    <a:cubicBezTo>
                      <a:pt x="17509" y="29766"/>
                      <a:pt x="18539" y="29924"/>
                      <a:pt x="19569" y="29924"/>
                    </a:cubicBezTo>
                    <a:lnTo>
                      <a:pt x="20361" y="29924"/>
                    </a:lnTo>
                    <a:cubicBezTo>
                      <a:pt x="20608" y="29933"/>
                      <a:pt x="20856" y="29937"/>
                      <a:pt x="21105" y="29937"/>
                    </a:cubicBezTo>
                    <a:cubicBezTo>
                      <a:pt x="25719" y="29937"/>
                      <a:pt x="30433" y="28501"/>
                      <a:pt x="29155" y="24141"/>
                    </a:cubicBezTo>
                    <a:cubicBezTo>
                      <a:pt x="28917" y="23428"/>
                      <a:pt x="27967" y="22953"/>
                      <a:pt x="26858" y="22398"/>
                    </a:cubicBezTo>
                    <a:lnTo>
                      <a:pt x="26699" y="22398"/>
                    </a:lnTo>
                    <a:lnTo>
                      <a:pt x="25511" y="21843"/>
                    </a:lnTo>
                    <a:cubicBezTo>
                      <a:pt x="25115" y="21685"/>
                      <a:pt x="24718" y="21527"/>
                      <a:pt x="24322" y="21289"/>
                    </a:cubicBezTo>
                    <a:cubicBezTo>
                      <a:pt x="23847" y="21130"/>
                      <a:pt x="23451" y="20814"/>
                      <a:pt x="23055" y="20497"/>
                    </a:cubicBezTo>
                    <a:cubicBezTo>
                      <a:pt x="22817" y="20338"/>
                      <a:pt x="22579" y="20101"/>
                      <a:pt x="22421" y="19863"/>
                    </a:cubicBezTo>
                    <a:cubicBezTo>
                      <a:pt x="22342" y="19784"/>
                      <a:pt x="22262" y="19704"/>
                      <a:pt x="22183" y="19625"/>
                    </a:cubicBezTo>
                    <a:lnTo>
                      <a:pt x="21708" y="18991"/>
                    </a:lnTo>
                    <a:lnTo>
                      <a:pt x="21549" y="18754"/>
                    </a:lnTo>
                    <a:cubicBezTo>
                      <a:pt x="21391" y="18516"/>
                      <a:pt x="21233" y="18278"/>
                      <a:pt x="21074" y="18041"/>
                    </a:cubicBezTo>
                    <a:lnTo>
                      <a:pt x="21074" y="17961"/>
                    </a:lnTo>
                    <a:cubicBezTo>
                      <a:pt x="20836" y="17645"/>
                      <a:pt x="20678" y="17328"/>
                      <a:pt x="20520" y="16932"/>
                    </a:cubicBezTo>
                    <a:cubicBezTo>
                      <a:pt x="20123" y="16219"/>
                      <a:pt x="19807" y="15426"/>
                      <a:pt x="19490" y="14713"/>
                    </a:cubicBezTo>
                    <a:cubicBezTo>
                      <a:pt x="18789" y="13079"/>
                      <a:pt x="18624" y="282"/>
                      <a:pt x="19820" y="282"/>
                    </a:cubicBezTo>
                    <a:cubicBezTo>
                      <a:pt x="19841" y="282"/>
                      <a:pt x="19863" y="286"/>
                      <a:pt x="19886" y="294"/>
                    </a:cubicBezTo>
                    <a:cubicBezTo>
                      <a:pt x="19373" y="92"/>
                      <a:pt x="18842" y="0"/>
                      <a:pt x="18305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652;p44">
                <a:extLst>
                  <a:ext uri="{FF2B5EF4-FFF2-40B4-BE49-F238E27FC236}">
                    <a16:creationId xmlns:a16="http://schemas.microsoft.com/office/drawing/2014/main" id="{A25FA86B-392F-4721-AD12-B66312B82B01}"/>
                  </a:ext>
                </a:extLst>
              </p:cNvPr>
              <p:cNvSpPr/>
              <p:nvPr/>
            </p:nvSpPr>
            <p:spPr>
              <a:xfrm>
                <a:off x="2092775" y="4361775"/>
                <a:ext cx="1047775" cy="926900"/>
              </a:xfrm>
              <a:custGeom>
                <a:avLst/>
                <a:gdLst/>
                <a:ahLst/>
                <a:cxnLst/>
                <a:rect l="l" t="t" r="r" b="b"/>
                <a:pathLst>
                  <a:path w="41911" h="37076" extrusionOk="0">
                    <a:moveTo>
                      <a:pt x="8953" y="0"/>
                    </a:moveTo>
                    <a:cubicBezTo>
                      <a:pt x="7923" y="1743"/>
                      <a:pt x="2536" y="9745"/>
                      <a:pt x="1" y="9824"/>
                    </a:cubicBezTo>
                    <a:cubicBezTo>
                      <a:pt x="1" y="9824"/>
                      <a:pt x="6735" y="33116"/>
                      <a:pt x="11092" y="34859"/>
                    </a:cubicBezTo>
                    <a:cubicBezTo>
                      <a:pt x="13391" y="35796"/>
                      <a:pt x="18550" y="37076"/>
                      <a:pt x="22745" y="37076"/>
                    </a:cubicBezTo>
                    <a:cubicBezTo>
                      <a:pt x="26357" y="37076"/>
                      <a:pt x="29253" y="36128"/>
                      <a:pt x="28997" y="33196"/>
                    </a:cubicBezTo>
                    <a:cubicBezTo>
                      <a:pt x="28601" y="28668"/>
                      <a:pt x="22788" y="28022"/>
                      <a:pt x="19499" y="28022"/>
                    </a:cubicBezTo>
                    <a:cubicBezTo>
                      <a:pt x="18184" y="28022"/>
                      <a:pt x="17272" y="28125"/>
                      <a:pt x="17272" y="28125"/>
                    </a:cubicBezTo>
                    <a:cubicBezTo>
                      <a:pt x="17272" y="28125"/>
                      <a:pt x="16083" y="18935"/>
                      <a:pt x="17826" y="16954"/>
                    </a:cubicBezTo>
                    <a:cubicBezTo>
                      <a:pt x="19331" y="15212"/>
                      <a:pt x="35176" y="15449"/>
                      <a:pt x="41911" y="6734"/>
                    </a:cubicBezTo>
                    <a:lnTo>
                      <a:pt x="89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53;p44">
                <a:extLst>
                  <a:ext uri="{FF2B5EF4-FFF2-40B4-BE49-F238E27FC236}">
                    <a16:creationId xmlns:a16="http://schemas.microsoft.com/office/drawing/2014/main" id="{2695EF4C-33F2-48A7-8473-FC733025B6C7}"/>
                  </a:ext>
                </a:extLst>
              </p:cNvPr>
              <p:cNvSpPr/>
              <p:nvPr/>
            </p:nvSpPr>
            <p:spPr>
              <a:xfrm>
                <a:off x="2696875" y="5132750"/>
                <a:ext cx="120825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5209" extrusionOk="0">
                    <a:moveTo>
                      <a:pt x="914" y="1"/>
                    </a:moveTo>
                    <a:cubicBezTo>
                      <a:pt x="608" y="1"/>
                      <a:pt x="301" y="46"/>
                      <a:pt x="0" y="138"/>
                    </a:cubicBezTo>
                    <a:cubicBezTo>
                      <a:pt x="238" y="218"/>
                      <a:pt x="476" y="297"/>
                      <a:pt x="713" y="376"/>
                    </a:cubicBezTo>
                    <a:cubicBezTo>
                      <a:pt x="1268" y="614"/>
                      <a:pt x="1743" y="931"/>
                      <a:pt x="2139" y="1327"/>
                    </a:cubicBezTo>
                    <a:cubicBezTo>
                      <a:pt x="2694" y="1881"/>
                      <a:pt x="3169" y="2436"/>
                      <a:pt x="3565" y="3070"/>
                    </a:cubicBezTo>
                    <a:cubicBezTo>
                      <a:pt x="4041" y="3703"/>
                      <a:pt x="4437" y="4416"/>
                      <a:pt x="4674" y="5209"/>
                    </a:cubicBezTo>
                    <a:cubicBezTo>
                      <a:pt x="4674" y="5129"/>
                      <a:pt x="4674" y="5050"/>
                      <a:pt x="4674" y="5050"/>
                    </a:cubicBezTo>
                    <a:cubicBezTo>
                      <a:pt x="4754" y="4892"/>
                      <a:pt x="4754" y="4733"/>
                      <a:pt x="4754" y="4575"/>
                    </a:cubicBezTo>
                    <a:cubicBezTo>
                      <a:pt x="4833" y="3941"/>
                      <a:pt x="4754" y="3387"/>
                      <a:pt x="4516" y="2832"/>
                    </a:cubicBezTo>
                    <a:cubicBezTo>
                      <a:pt x="4199" y="2040"/>
                      <a:pt x="3645" y="1327"/>
                      <a:pt x="3011" y="772"/>
                    </a:cubicBezTo>
                    <a:cubicBezTo>
                      <a:pt x="2394" y="267"/>
                      <a:pt x="1657" y="1"/>
                      <a:pt x="9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654;p44">
                <a:extLst>
                  <a:ext uri="{FF2B5EF4-FFF2-40B4-BE49-F238E27FC236}">
                    <a16:creationId xmlns:a16="http://schemas.microsoft.com/office/drawing/2014/main" id="{D35E08C0-292D-4787-954A-76FD35D2B339}"/>
                  </a:ext>
                </a:extLst>
              </p:cNvPr>
              <p:cNvSpPr/>
              <p:nvPr/>
            </p:nvSpPr>
            <p:spPr>
              <a:xfrm>
                <a:off x="2538425" y="5206725"/>
                <a:ext cx="178275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80" extrusionOk="0">
                    <a:moveTo>
                      <a:pt x="878" y="0"/>
                    </a:moveTo>
                    <a:cubicBezTo>
                      <a:pt x="589" y="0"/>
                      <a:pt x="297" y="10"/>
                      <a:pt x="0" y="31"/>
                    </a:cubicBezTo>
                    <a:cubicBezTo>
                      <a:pt x="0" y="31"/>
                      <a:pt x="317" y="190"/>
                      <a:pt x="792" y="348"/>
                    </a:cubicBezTo>
                    <a:cubicBezTo>
                      <a:pt x="1268" y="586"/>
                      <a:pt x="1981" y="824"/>
                      <a:pt x="2694" y="1061"/>
                    </a:cubicBezTo>
                    <a:cubicBezTo>
                      <a:pt x="3486" y="1299"/>
                      <a:pt x="4278" y="1616"/>
                      <a:pt x="5071" y="1933"/>
                    </a:cubicBezTo>
                    <a:cubicBezTo>
                      <a:pt x="5784" y="2250"/>
                      <a:pt x="6497" y="2725"/>
                      <a:pt x="7130" y="3280"/>
                    </a:cubicBezTo>
                    <a:cubicBezTo>
                      <a:pt x="7051" y="3200"/>
                      <a:pt x="7051" y="3200"/>
                      <a:pt x="7130" y="3121"/>
                    </a:cubicBezTo>
                    <a:cubicBezTo>
                      <a:pt x="7051" y="2963"/>
                      <a:pt x="6972" y="2804"/>
                      <a:pt x="6972" y="2646"/>
                    </a:cubicBezTo>
                    <a:cubicBezTo>
                      <a:pt x="6655" y="2012"/>
                      <a:pt x="6259" y="1537"/>
                      <a:pt x="5704" y="1220"/>
                    </a:cubicBezTo>
                    <a:cubicBezTo>
                      <a:pt x="4991" y="665"/>
                      <a:pt x="4120" y="348"/>
                      <a:pt x="3248" y="190"/>
                    </a:cubicBezTo>
                    <a:cubicBezTo>
                      <a:pt x="2436" y="74"/>
                      <a:pt x="1667" y="0"/>
                      <a:pt x="87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55;p44">
                <a:extLst>
                  <a:ext uri="{FF2B5EF4-FFF2-40B4-BE49-F238E27FC236}">
                    <a16:creationId xmlns:a16="http://schemas.microsoft.com/office/drawing/2014/main" id="{F9232636-3DE9-4A4B-B20C-F5EDE093150E}"/>
                  </a:ext>
                </a:extLst>
              </p:cNvPr>
              <p:cNvSpPr/>
              <p:nvPr/>
            </p:nvSpPr>
            <p:spPr>
              <a:xfrm>
                <a:off x="2453250" y="5068550"/>
                <a:ext cx="911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944" extrusionOk="0">
                    <a:moveTo>
                      <a:pt x="2964" y="1"/>
                    </a:moveTo>
                    <a:cubicBezTo>
                      <a:pt x="2111" y="1"/>
                      <a:pt x="1284" y="322"/>
                      <a:pt x="714" y="963"/>
                    </a:cubicBezTo>
                    <a:cubicBezTo>
                      <a:pt x="238" y="1518"/>
                      <a:pt x="1" y="2231"/>
                      <a:pt x="80" y="2944"/>
                    </a:cubicBezTo>
                    <a:lnTo>
                      <a:pt x="397" y="2548"/>
                    </a:lnTo>
                    <a:cubicBezTo>
                      <a:pt x="634" y="2310"/>
                      <a:pt x="951" y="2073"/>
                      <a:pt x="1268" y="1835"/>
                    </a:cubicBezTo>
                    <a:cubicBezTo>
                      <a:pt x="2060" y="1280"/>
                      <a:pt x="2853" y="646"/>
                      <a:pt x="3645" y="13"/>
                    </a:cubicBezTo>
                    <a:lnTo>
                      <a:pt x="3249" y="13"/>
                    </a:lnTo>
                    <a:cubicBezTo>
                      <a:pt x="3154" y="5"/>
                      <a:pt x="3059" y="1"/>
                      <a:pt x="296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56;p44">
                <a:extLst>
                  <a:ext uri="{FF2B5EF4-FFF2-40B4-BE49-F238E27FC236}">
                    <a16:creationId xmlns:a16="http://schemas.microsoft.com/office/drawing/2014/main" id="{BA7DA5CB-C432-49D3-8E54-4C60A404A2EF}"/>
                  </a:ext>
                </a:extLst>
              </p:cNvPr>
              <p:cNvSpPr/>
              <p:nvPr/>
            </p:nvSpPr>
            <p:spPr>
              <a:xfrm>
                <a:off x="2378000" y="4656875"/>
                <a:ext cx="52487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20995" h="4882" extrusionOk="0">
                    <a:moveTo>
                      <a:pt x="20995" y="1"/>
                    </a:moveTo>
                    <a:cubicBezTo>
                      <a:pt x="20994" y="1"/>
                      <a:pt x="20361" y="159"/>
                      <a:pt x="19331" y="476"/>
                    </a:cubicBezTo>
                    <a:cubicBezTo>
                      <a:pt x="18222" y="793"/>
                      <a:pt x="16716" y="1268"/>
                      <a:pt x="14894" y="1902"/>
                    </a:cubicBezTo>
                    <a:cubicBezTo>
                      <a:pt x="12676" y="2695"/>
                      <a:pt x="10537" y="3328"/>
                      <a:pt x="8239" y="3724"/>
                    </a:cubicBezTo>
                    <a:cubicBezTo>
                      <a:pt x="7196" y="3920"/>
                      <a:pt x="6100" y="4062"/>
                      <a:pt x="4993" y="4062"/>
                    </a:cubicBezTo>
                    <a:cubicBezTo>
                      <a:pt x="4755" y="4062"/>
                      <a:pt x="4517" y="4055"/>
                      <a:pt x="4278" y="4041"/>
                    </a:cubicBezTo>
                    <a:cubicBezTo>
                      <a:pt x="2852" y="3962"/>
                      <a:pt x="1426" y="3724"/>
                      <a:pt x="0" y="3249"/>
                    </a:cubicBezTo>
                    <a:lnTo>
                      <a:pt x="0" y="3249"/>
                    </a:lnTo>
                    <a:lnTo>
                      <a:pt x="555" y="3487"/>
                    </a:lnTo>
                    <a:cubicBezTo>
                      <a:pt x="1030" y="3724"/>
                      <a:pt x="1505" y="3962"/>
                      <a:pt x="2060" y="4121"/>
                    </a:cubicBezTo>
                    <a:cubicBezTo>
                      <a:pt x="3518" y="4628"/>
                      <a:pt x="5026" y="4881"/>
                      <a:pt x="6545" y="4881"/>
                    </a:cubicBezTo>
                    <a:cubicBezTo>
                      <a:pt x="6924" y="4881"/>
                      <a:pt x="7305" y="4865"/>
                      <a:pt x="7685" y="4834"/>
                    </a:cubicBezTo>
                    <a:cubicBezTo>
                      <a:pt x="10062" y="4517"/>
                      <a:pt x="12438" y="3962"/>
                      <a:pt x="14657" y="3011"/>
                    </a:cubicBezTo>
                    <a:cubicBezTo>
                      <a:pt x="16796" y="2140"/>
                      <a:pt x="18935" y="1110"/>
                      <a:pt x="2099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57;p44">
                <a:extLst>
                  <a:ext uri="{FF2B5EF4-FFF2-40B4-BE49-F238E27FC236}">
                    <a16:creationId xmlns:a16="http://schemas.microsoft.com/office/drawing/2014/main" id="{32DA4666-9F8B-4BE3-A053-1550C556A529}"/>
                  </a:ext>
                </a:extLst>
              </p:cNvPr>
              <p:cNvSpPr/>
              <p:nvPr/>
            </p:nvSpPr>
            <p:spPr>
              <a:xfrm>
                <a:off x="2090800" y="4361775"/>
                <a:ext cx="1006175" cy="928900"/>
              </a:xfrm>
              <a:custGeom>
                <a:avLst/>
                <a:gdLst/>
                <a:ahLst/>
                <a:cxnLst/>
                <a:rect l="l" t="t" r="r" b="b"/>
                <a:pathLst>
                  <a:path w="40247" h="37156" extrusionOk="0">
                    <a:moveTo>
                      <a:pt x="9032" y="0"/>
                    </a:moveTo>
                    <a:cubicBezTo>
                      <a:pt x="8002" y="1743"/>
                      <a:pt x="2615" y="9745"/>
                      <a:pt x="0" y="9983"/>
                    </a:cubicBezTo>
                    <a:cubicBezTo>
                      <a:pt x="0" y="9983"/>
                      <a:pt x="6814" y="33275"/>
                      <a:pt x="11092" y="34939"/>
                    </a:cubicBezTo>
                    <a:cubicBezTo>
                      <a:pt x="13434" y="35875"/>
                      <a:pt x="18612" y="37155"/>
                      <a:pt x="22817" y="37155"/>
                    </a:cubicBezTo>
                    <a:cubicBezTo>
                      <a:pt x="26436" y="37155"/>
                      <a:pt x="29332" y="36207"/>
                      <a:pt x="29076" y="33275"/>
                    </a:cubicBezTo>
                    <a:cubicBezTo>
                      <a:pt x="28997" y="32403"/>
                      <a:pt x="28680" y="31532"/>
                      <a:pt x="28046" y="30819"/>
                    </a:cubicBezTo>
                    <a:cubicBezTo>
                      <a:pt x="26534" y="32265"/>
                      <a:pt x="24204" y="33984"/>
                      <a:pt x="21372" y="33984"/>
                    </a:cubicBezTo>
                    <a:cubicBezTo>
                      <a:pt x="20791" y="33984"/>
                      <a:pt x="20189" y="33912"/>
                      <a:pt x="19569" y="33750"/>
                    </a:cubicBezTo>
                    <a:cubicBezTo>
                      <a:pt x="15528" y="32562"/>
                      <a:pt x="18935" y="29789"/>
                      <a:pt x="21470" y="28204"/>
                    </a:cubicBezTo>
                    <a:cubicBezTo>
                      <a:pt x="20757" y="28165"/>
                      <a:pt x="20064" y="28145"/>
                      <a:pt x="19381" y="28145"/>
                    </a:cubicBezTo>
                    <a:cubicBezTo>
                      <a:pt x="18697" y="28145"/>
                      <a:pt x="18024" y="28165"/>
                      <a:pt x="17351" y="28204"/>
                    </a:cubicBezTo>
                    <a:cubicBezTo>
                      <a:pt x="17351" y="28204"/>
                      <a:pt x="17192" y="27333"/>
                      <a:pt x="17113" y="26145"/>
                    </a:cubicBezTo>
                    <a:cubicBezTo>
                      <a:pt x="15944" y="26911"/>
                      <a:pt x="14713" y="27492"/>
                      <a:pt x="13692" y="27492"/>
                    </a:cubicBezTo>
                    <a:cubicBezTo>
                      <a:pt x="12707" y="27492"/>
                      <a:pt x="11917" y="26950"/>
                      <a:pt x="11567" y="25511"/>
                    </a:cubicBezTo>
                    <a:cubicBezTo>
                      <a:pt x="10854" y="22025"/>
                      <a:pt x="14182" y="19965"/>
                      <a:pt x="17192" y="18935"/>
                    </a:cubicBezTo>
                    <a:cubicBezTo>
                      <a:pt x="17192" y="18222"/>
                      <a:pt x="17509" y="17588"/>
                      <a:pt x="17905" y="16954"/>
                    </a:cubicBezTo>
                    <a:cubicBezTo>
                      <a:pt x="19252" y="15370"/>
                      <a:pt x="32799" y="15449"/>
                      <a:pt x="40167" y="8715"/>
                    </a:cubicBezTo>
                    <a:cubicBezTo>
                      <a:pt x="40247" y="7923"/>
                      <a:pt x="40247" y="7131"/>
                      <a:pt x="40088" y="6418"/>
                    </a:cubicBezTo>
                    <a:lnTo>
                      <a:pt x="9032" y="0"/>
                    </a:ln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658;p44">
                <a:extLst>
                  <a:ext uri="{FF2B5EF4-FFF2-40B4-BE49-F238E27FC236}">
                    <a16:creationId xmlns:a16="http://schemas.microsoft.com/office/drawing/2014/main" id="{2992BE41-9D54-44C6-9918-8DE2FC631126}"/>
                  </a:ext>
                </a:extLst>
              </p:cNvPr>
              <p:cNvSpPr/>
              <p:nvPr/>
            </p:nvSpPr>
            <p:spPr>
              <a:xfrm>
                <a:off x="1116325" y="2621575"/>
                <a:ext cx="4224700" cy="2839000"/>
              </a:xfrm>
              <a:custGeom>
                <a:avLst/>
                <a:gdLst/>
                <a:ahLst/>
                <a:cxnLst/>
                <a:rect l="l" t="t" r="r" b="b"/>
                <a:pathLst>
                  <a:path w="168988" h="113560" extrusionOk="0">
                    <a:moveTo>
                      <a:pt x="91467" y="1"/>
                    </a:moveTo>
                    <a:cubicBezTo>
                      <a:pt x="90500" y="1"/>
                      <a:pt x="89679" y="262"/>
                      <a:pt x="89287" y="1000"/>
                    </a:cubicBezTo>
                    <a:cubicBezTo>
                      <a:pt x="87861" y="3614"/>
                      <a:pt x="91822" y="6228"/>
                      <a:pt x="91822" y="6228"/>
                    </a:cubicBezTo>
                    <a:cubicBezTo>
                      <a:pt x="91822" y="6228"/>
                      <a:pt x="90876" y="6010"/>
                      <a:pt x="89771" y="6010"/>
                    </a:cubicBezTo>
                    <a:cubicBezTo>
                      <a:pt x="88296" y="6010"/>
                      <a:pt x="86537" y="6398"/>
                      <a:pt x="86356" y="8209"/>
                    </a:cubicBezTo>
                    <a:lnTo>
                      <a:pt x="86118" y="11378"/>
                    </a:lnTo>
                    <a:cubicBezTo>
                      <a:pt x="86118" y="11378"/>
                      <a:pt x="79956" y="13174"/>
                      <a:pt x="73384" y="13174"/>
                    </a:cubicBezTo>
                    <a:cubicBezTo>
                      <a:pt x="70097" y="13174"/>
                      <a:pt x="66708" y="12725"/>
                      <a:pt x="63935" y="11378"/>
                    </a:cubicBezTo>
                    <a:cubicBezTo>
                      <a:pt x="57836" y="8416"/>
                      <a:pt x="47820" y="3750"/>
                      <a:pt x="38694" y="3750"/>
                    </a:cubicBezTo>
                    <a:cubicBezTo>
                      <a:pt x="35372" y="3750"/>
                      <a:pt x="32168" y="4368"/>
                      <a:pt x="29314" y="5911"/>
                    </a:cubicBezTo>
                    <a:cubicBezTo>
                      <a:pt x="18698" y="11695"/>
                      <a:pt x="555" y="37601"/>
                      <a:pt x="1110" y="40770"/>
                    </a:cubicBezTo>
                    <a:cubicBezTo>
                      <a:pt x="1295" y="41827"/>
                      <a:pt x="1902" y="42179"/>
                      <a:pt x="2630" y="42179"/>
                    </a:cubicBezTo>
                    <a:cubicBezTo>
                      <a:pt x="4085" y="42179"/>
                      <a:pt x="6022" y="40771"/>
                      <a:pt x="6022" y="40770"/>
                    </a:cubicBezTo>
                    <a:lnTo>
                      <a:pt x="6022" y="40770"/>
                    </a:lnTo>
                    <a:cubicBezTo>
                      <a:pt x="6022" y="40771"/>
                      <a:pt x="1" y="49961"/>
                      <a:pt x="1981" y="52258"/>
                    </a:cubicBezTo>
                    <a:cubicBezTo>
                      <a:pt x="2774" y="53145"/>
                      <a:pt x="3731" y="53412"/>
                      <a:pt x="4594" y="53412"/>
                    </a:cubicBezTo>
                    <a:cubicBezTo>
                      <a:pt x="5889" y="53412"/>
                      <a:pt x="6973" y="52813"/>
                      <a:pt x="6973" y="52813"/>
                    </a:cubicBezTo>
                    <a:cubicBezTo>
                      <a:pt x="6973" y="52813"/>
                      <a:pt x="16163" y="70638"/>
                      <a:pt x="20203" y="74362"/>
                    </a:cubicBezTo>
                    <a:cubicBezTo>
                      <a:pt x="24244" y="78165"/>
                      <a:pt x="21312" y="84186"/>
                      <a:pt x="15608" y="84503"/>
                    </a:cubicBezTo>
                    <a:cubicBezTo>
                      <a:pt x="15608" y="84503"/>
                      <a:pt x="22342" y="107795"/>
                      <a:pt x="26620" y="109459"/>
                    </a:cubicBezTo>
                    <a:cubicBezTo>
                      <a:pt x="28962" y="110395"/>
                      <a:pt x="34141" y="111675"/>
                      <a:pt x="38345" y="111675"/>
                    </a:cubicBezTo>
                    <a:cubicBezTo>
                      <a:pt x="41964" y="111675"/>
                      <a:pt x="44861" y="110727"/>
                      <a:pt x="44604" y="107795"/>
                    </a:cubicBezTo>
                    <a:cubicBezTo>
                      <a:pt x="44215" y="103347"/>
                      <a:pt x="38559" y="102684"/>
                      <a:pt x="35220" y="102684"/>
                    </a:cubicBezTo>
                    <a:cubicBezTo>
                      <a:pt x="33801" y="102684"/>
                      <a:pt x="32800" y="102804"/>
                      <a:pt x="32800" y="102804"/>
                    </a:cubicBezTo>
                    <a:cubicBezTo>
                      <a:pt x="32800" y="102804"/>
                      <a:pt x="31612" y="93614"/>
                      <a:pt x="33354" y="91633"/>
                    </a:cubicBezTo>
                    <a:cubicBezTo>
                      <a:pt x="35097" y="89573"/>
                      <a:pt x="55934" y="90207"/>
                      <a:pt x="59816" y="76739"/>
                    </a:cubicBezTo>
                    <a:cubicBezTo>
                      <a:pt x="59816" y="76739"/>
                      <a:pt x="69644" y="82505"/>
                      <a:pt x="82038" y="82505"/>
                    </a:cubicBezTo>
                    <a:cubicBezTo>
                      <a:pt x="87962" y="82505"/>
                      <a:pt x="94472" y="81188"/>
                      <a:pt x="100775" y="77293"/>
                    </a:cubicBezTo>
                    <a:cubicBezTo>
                      <a:pt x="100775" y="77293"/>
                      <a:pt x="109410" y="106052"/>
                      <a:pt x="115986" y="110726"/>
                    </a:cubicBezTo>
                    <a:cubicBezTo>
                      <a:pt x="118839" y="112696"/>
                      <a:pt x="123061" y="113559"/>
                      <a:pt x="126929" y="113559"/>
                    </a:cubicBezTo>
                    <a:cubicBezTo>
                      <a:pt x="132083" y="113559"/>
                      <a:pt x="136607" y="112027"/>
                      <a:pt x="136426" y="109538"/>
                    </a:cubicBezTo>
                    <a:cubicBezTo>
                      <a:pt x="136188" y="105260"/>
                      <a:pt x="126127" y="102645"/>
                      <a:pt x="126127" y="102645"/>
                    </a:cubicBezTo>
                    <a:cubicBezTo>
                      <a:pt x="125176" y="102407"/>
                      <a:pt x="123275" y="90524"/>
                      <a:pt x="123354" y="89335"/>
                    </a:cubicBezTo>
                    <a:cubicBezTo>
                      <a:pt x="123500" y="89324"/>
                      <a:pt x="123639" y="89318"/>
                      <a:pt x="123772" y="89318"/>
                    </a:cubicBezTo>
                    <a:cubicBezTo>
                      <a:pt x="127239" y="89318"/>
                      <a:pt x="126335" y="93164"/>
                      <a:pt x="129692" y="93851"/>
                    </a:cubicBezTo>
                    <a:cubicBezTo>
                      <a:pt x="129914" y="93892"/>
                      <a:pt x="130135" y="93911"/>
                      <a:pt x="130354" y="93911"/>
                    </a:cubicBezTo>
                    <a:cubicBezTo>
                      <a:pt x="132712" y="93911"/>
                      <a:pt x="134836" y="91682"/>
                      <a:pt x="135634" y="89652"/>
                    </a:cubicBezTo>
                    <a:lnTo>
                      <a:pt x="135634" y="89652"/>
                    </a:lnTo>
                    <a:cubicBezTo>
                      <a:pt x="135385" y="91267"/>
                      <a:pt x="135672" y="92590"/>
                      <a:pt x="136953" y="92590"/>
                    </a:cubicBezTo>
                    <a:cubicBezTo>
                      <a:pt x="137306" y="92590"/>
                      <a:pt x="137734" y="92489"/>
                      <a:pt x="138248" y="92267"/>
                    </a:cubicBezTo>
                    <a:cubicBezTo>
                      <a:pt x="139912" y="91474"/>
                      <a:pt x="140229" y="89098"/>
                      <a:pt x="141417" y="87989"/>
                    </a:cubicBezTo>
                    <a:lnTo>
                      <a:pt x="141417" y="87989"/>
                    </a:lnTo>
                    <a:cubicBezTo>
                      <a:pt x="140862" y="92187"/>
                      <a:pt x="136505" y="102724"/>
                      <a:pt x="140783" y="106052"/>
                    </a:cubicBezTo>
                    <a:cubicBezTo>
                      <a:pt x="142900" y="107718"/>
                      <a:pt x="148677" y="109359"/>
                      <a:pt x="153531" y="109359"/>
                    </a:cubicBezTo>
                    <a:cubicBezTo>
                      <a:pt x="157216" y="109359"/>
                      <a:pt x="160370" y="108413"/>
                      <a:pt x="160986" y="105814"/>
                    </a:cubicBezTo>
                    <a:cubicBezTo>
                      <a:pt x="161778" y="102011"/>
                      <a:pt x="151479" y="99476"/>
                      <a:pt x="151479" y="99476"/>
                    </a:cubicBezTo>
                    <a:cubicBezTo>
                      <a:pt x="151479" y="99476"/>
                      <a:pt x="164947" y="77610"/>
                      <a:pt x="167007" y="70084"/>
                    </a:cubicBezTo>
                    <a:cubicBezTo>
                      <a:pt x="168987" y="62637"/>
                      <a:pt x="119947" y="2584"/>
                      <a:pt x="97051" y="1554"/>
                    </a:cubicBezTo>
                    <a:cubicBezTo>
                      <a:pt x="97051" y="1554"/>
                      <a:pt x="93825" y="1"/>
                      <a:pt x="914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659;p44">
                <a:extLst>
                  <a:ext uri="{FF2B5EF4-FFF2-40B4-BE49-F238E27FC236}">
                    <a16:creationId xmlns:a16="http://schemas.microsoft.com/office/drawing/2014/main" id="{52C770AA-9676-48CE-9A72-DD1CACEE94FD}"/>
                  </a:ext>
                </a:extLst>
              </p:cNvPr>
              <p:cNvSpPr/>
              <p:nvPr/>
            </p:nvSpPr>
            <p:spPr>
              <a:xfrm>
                <a:off x="1105438" y="3500225"/>
                <a:ext cx="1586500" cy="1919200"/>
              </a:xfrm>
              <a:custGeom>
                <a:avLst/>
                <a:gdLst/>
                <a:ahLst/>
                <a:cxnLst/>
                <a:rect l="l" t="t" r="r" b="b"/>
                <a:pathLst>
                  <a:path w="63460" h="76768" extrusionOk="0">
                    <a:moveTo>
                      <a:pt x="13786" y="0"/>
                    </a:moveTo>
                    <a:lnTo>
                      <a:pt x="13786" y="0"/>
                    </a:lnTo>
                    <a:cubicBezTo>
                      <a:pt x="13785" y="0"/>
                      <a:pt x="8974" y="1999"/>
                      <a:pt x="6004" y="1999"/>
                    </a:cubicBezTo>
                    <a:cubicBezTo>
                      <a:pt x="4629" y="1999"/>
                      <a:pt x="3649" y="1571"/>
                      <a:pt x="3724" y="317"/>
                    </a:cubicBezTo>
                    <a:cubicBezTo>
                      <a:pt x="3724" y="238"/>
                      <a:pt x="3724" y="159"/>
                      <a:pt x="3803" y="0"/>
                    </a:cubicBezTo>
                    <a:lnTo>
                      <a:pt x="3803" y="0"/>
                    </a:lnTo>
                    <a:cubicBezTo>
                      <a:pt x="2060" y="2852"/>
                      <a:pt x="1110" y="4991"/>
                      <a:pt x="1268" y="5783"/>
                    </a:cubicBezTo>
                    <a:cubicBezTo>
                      <a:pt x="1453" y="6840"/>
                      <a:pt x="2060" y="7192"/>
                      <a:pt x="2788" y="7192"/>
                    </a:cubicBezTo>
                    <a:cubicBezTo>
                      <a:pt x="4243" y="7192"/>
                      <a:pt x="6180" y="5784"/>
                      <a:pt x="6180" y="5783"/>
                    </a:cubicBezTo>
                    <a:lnTo>
                      <a:pt x="6180" y="5783"/>
                    </a:lnTo>
                    <a:cubicBezTo>
                      <a:pt x="6180" y="5784"/>
                      <a:pt x="1" y="14894"/>
                      <a:pt x="2060" y="17271"/>
                    </a:cubicBezTo>
                    <a:cubicBezTo>
                      <a:pt x="2879" y="18184"/>
                      <a:pt x="3822" y="18459"/>
                      <a:pt x="4662" y="18459"/>
                    </a:cubicBezTo>
                    <a:cubicBezTo>
                      <a:pt x="5936" y="18459"/>
                      <a:pt x="6972" y="17826"/>
                      <a:pt x="6972" y="17826"/>
                    </a:cubicBezTo>
                    <a:cubicBezTo>
                      <a:pt x="6972" y="17826"/>
                      <a:pt x="16242" y="35731"/>
                      <a:pt x="20203" y="39454"/>
                    </a:cubicBezTo>
                    <a:cubicBezTo>
                      <a:pt x="24243" y="43178"/>
                      <a:pt x="21391" y="49199"/>
                      <a:pt x="15608" y="49516"/>
                    </a:cubicBezTo>
                    <a:cubicBezTo>
                      <a:pt x="15608" y="49516"/>
                      <a:pt x="22421" y="72808"/>
                      <a:pt x="26699" y="74551"/>
                    </a:cubicBezTo>
                    <a:cubicBezTo>
                      <a:pt x="29041" y="75487"/>
                      <a:pt x="34220" y="76767"/>
                      <a:pt x="38424" y="76767"/>
                    </a:cubicBezTo>
                    <a:cubicBezTo>
                      <a:pt x="42043" y="76767"/>
                      <a:pt x="44940" y="75819"/>
                      <a:pt x="44683" y="72887"/>
                    </a:cubicBezTo>
                    <a:cubicBezTo>
                      <a:pt x="44231" y="68360"/>
                      <a:pt x="38402" y="67713"/>
                      <a:pt x="35108" y="67713"/>
                    </a:cubicBezTo>
                    <a:cubicBezTo>
                      <a:pt x="33791" y="67713"/>
                      <a:pt x="32879" y="67817"/>
                      <a:pt x="32879" y="67817"/>
                    </a:cubicBezTo>
                    <a:cubicBezTo>
                      <a:pt x="32879" y="67817"/>
                      <a:pt x="31691" y="58627"/>
                      <a:pt x="33433" y="56646"/>
                    </a:cubicBezTo>
                    <a:cubicBezTo>
                      <a:pt x="35097" y="54665"/>
                      <a:pt x="55933" y="55220"/>
                      <a:pt x="59895" y="41752"/>
                    </a:cubicBezTo>
                    <a:cubicBezTo>
                      <a:pt x="59895" y="41752"/>
                      <a:pt x="60608" y="42227"/>
                      <a:pt x="61954" y="42861"/>
                    </a:cubicBezTo>
                    <a:lnTo>
                      <a:pt x="63460" y="29155"/>
                    </a:lnTo>
                    <a:lnTo>
                      <a:pt x="63460" y="29155"/>
                    </a:lnTo>
                    <a:cubicBezTo>
                      <a:pt x="63460" y="29155"/>
                      <a:pt x="63380" y="29472"/>
                      <a:pt x="63222" y="29947"/>
                    </a:cubicBezTo>
                    <a:cubicBezTo>
                      <a:pt x="62106" y="33370"/>
                      <a:pt x="56865" y="46999"/>
                      <a:pt x="46188" y="46999"/>
                    </a:cubicBezTo>
                    <a:cubicBezTo>
                      <a:pt x="45498" y="46999"/>
                      <a:pt x="44785" y="46942"/>
                      <a:pt x="44050" y="46822"/>
                    </a:cubicBezTo>
                    <a:cubicBezTo>
                      <a:pt x="30344" y="44524"/>
                      <a:pt x="15212" y="11805"/>
                      <a:pt x="15212" y="11805"/>
                    </a:cubicBezTo>
                    <a:cubicBezTo>
                      <a:pt x="15212" y="11805"/>
                      <a:pt x="11283" y="15247"/>
                      <a:pt x="8599" y="15247"/>
                    </a:cubicBezTo>
                    <a:cubicBezTo>
                      <a:pt x="7687" y="15247"/>
                      <a:pt x="6919" y="14850"/>
                      <a:pt x="6497" y="13785"/>
                    </a:cubicBezTo>
                    <a:cubicBezTo>
                      <a:pt x="4913" y="9586"/>
                      <a:pt x="13786" y="0"/>
                      <a:pt x="13786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660;p44">
                <a:extLst>
                  <a:ext uri="{FF2B5EF4-FFF2-40B4-BE49-F238E27FC236}">
                    <a16:creationId xmlns:a16="http://schemas.microsoft.com/office/drawing/2014/main" id="{166D2179-0E83-40E8-81B1-3F7D4B65C001}"/>
                  </a:ext>
                </a:extLst>
              </p:cNvPr>
              <p:cNvSpPr/>
              <p:nvPr/>
            </p:nvSpPr>
            <p:spPr>
              <a:xfrm>
                <a:off x="1504525" y="4068650"/>
                <a:ext cx="3656250" cy="1392075"/>
              </a:xfrm>
              <a:custGeom>
                <a:avLst/>
                <a:gdLst/>
                <a:ahLst/>
                <a:cxnLst/>
                <a:rect l="l" t="t" r="r" b="b"/>
                <a:pathLst>
                  <a:path w="146250" h="55683" extrusionOk="0">
                    <a:moveTo>
                      <a:pt x="106479" y="0"/>
                    </a:moveTo>
                    <a:cubicBezTo>
                      <a:pt x="106479" y="0"/>
                      <a:pt x="111305" y="7541"/>
                      <a:pt x="108745" y="7541"/>
                    </a:cubicBezTo>
                    <a:cubicBezTo>
                      <a:pt x="108681" y="7541"/>
                      <a:pt x="108612" y="7536"/>
                      <a:pt x="108539" y="7526"/>
                    </a:cubicBezTo>
                    <a:cubicBezTo>
                      <a:pt x="108290" y="7493"/>
                      <a:pt x="108058" y="7478"/>
                      <a:pt x="107840" y="7478"/>
                    </a:cubicBezTo>
                    <a:cubicBezTo>
                      <a:pt x="105492" y="7478"/>
                      <a:pt x="104894" y="9269"/>
                      <a:pt x="104894" y="9269"/>
                    </a:cubicBezTo>
                    <a:cubicBezTo>
                      <a:pt x="104894" y="9269"/>
                      <a:pt x="109806" y="23530"/>
                      <a:pt x="103865" y="25194"/>
                    </a:cubicBezTo>
                    <a:cubicBezTo>
                      <a:pt x="103653" y="25254"/>
                      <a:pt x="103422" y="25282"/>
                      <a:pt x="103172" y="25282"/>
                    </a:cubicBezTo>
                    <a:cubicBezTo>
                      <a:pt x="96489" y="25282"/>
                      <a:pt x="76611" y="4595"/>
                      <a:pt x="76611" y="4595"/>
                    </a:cubicBezTo>
                    <a:cubicBezTo>
                      <a:pt x="76611" y="4595"/>
                      <a:pt x="76611" y="10441"/>
                      <a:pt x="72928" y="10441"/>
                    </a:cubicBezTo>
                    <a:cubicBezTo>
                      <a:pt x="72410" y="10441"/>
                      <a:pt x="71819" y="10325"/>
                      <a:pt x="71145" y="10062"/>
                    </a:cubicBezTo>
                    <a:cubicBezTo>
                      <a:pt x="65680" y="7923"/>
                      <a:pt x="65282" y="6260"/>
                      <a:pt x="65282" y="6259"/>
                    </a:cubicBezTo>
                    <a:lnTo>
                      <a:pt x="65282" y="6259"/>
                    </a:lnTo>
                    <a:cubicBezTo>
                      <a:pt x="65282" y="6261"/>
                      <a:pt x="66246" y="10778"/>
                      <a:pt x="64496" y="10778"/>
                    </a:cubicBezTo>
                    <a:cubicBezTo>
                      <a:pt x="64239" y="10778"/>
                      <a:pt x="63924" y="10681"/>
                      <a:pt x="63539" y="10458"/>
                    </a:cubicBezTo>
                    <a:cubicBezTo>
                      <a:pt x="60608" y="8794"/>
                      <a:pt x="59816" y="4595"/>
                      <a:pt x="59816" y="4595"/>
                    </a:cubicBezTo>
                    <a:cubicBezTo>
                      <a:pt x="59816" y="4595"/>
                      <a:pt x="58435" y="9930"/>
                      <a:pt x="55785" y="9930"/>
                    </a:cubicBezTo>
                    <a:cubicBezTo>
                      <a:pt x="55458" y="9930"/>
                      <a:pt x="55111" y="9848"/>
                      <a:pt x="54745" y="9666"/>
                    </a:cubicBezTo>
                    <a:cubicBezTo>
                      <a:pt x="52448" y="8398"/>
                      <a:pt x="50467" y="6734"/>
                      <a:pt x="48883" y="4674"/>
                    </a:cubicBezTo>
                    <a:cubicBezTo>
                      <a:pt x="48883" y="4674"/>
                      <a:pt x="43301" y="29692"/>
                      <a:pt x="28671" y="29692"/>
                    </a:cubicBezTo>
                    <a:cubicBezTo>
                      <a:pt x="27231" y="29692"/>
                      <a:pt x="25704" y="29450"/>
                      <a:pt x="24085" y="28917"/>
                    </a:cubicBezTo>
                    <a:cubicBezTo>
                      <a:pt x="7844" y="23688"/>
                      <a:pt x="9587" y="17033"/>
                      <a:pt x="10142" y="15766"/>
                    </a:cubicBezTo>
                    <a:lnTo>
                      <a:pt x="10142" y="15766"/>
                    </a:lnTo>
                    <a:cubicBezTo>
                      <a:pt x="9191" y="17826"/>
                      <a:pt x="7923" y="19806"/>
                      <a:pt x="6418" y="21549"/>
                    </a:cubicBezTo>
                    <a:cubicBezTo>
                      <a:pt x="5705" y="24481"/>
                      <a:pt x="3011" y="26620"/>
                      <a:pt x="1" y="26620"/>
                    </a:cubicBezTo>
                    <a:cubicBezTo>
                      <a:pt x="1" y="26620"/>
                      <a:pt x="6735" y="49912"/>
                      <a:pt x="11092" y="51655"/>
                    </a:cubicBezTo>
                    <a:cubicBezTo>
                      <a:pt x="13391" y="52591"/>
                      <a:pt x="18551" y="53871"/>
                      <a:pt x="22746" y="53871"/>
                    </a:cubicBezTo>
                    <a:cubicBezTo>
                      <a:pt x="26357" y="53871"/>
                      <a:pt x="29254" y="52923"/>
                      <a:pt x="28997" y="49991"/>
                    </a:cubicBezTo>
                    <a:cubicBezTo>
                      <a:pt x="28601" y="45464"/>
                      <a:pt x="22789" y="44817"/>
                      <a:pt x="19499" y="44817"/>
                    </a:cubicBezTo>
                    <a:cubicBezTo>
                      <a:pt x="18184" y="44817"/>
                      <a:pt x="17272" y="44921"/>
                      <a:pt x="17272" y="44921"/>
                    </a:cubicBezTo>
                    <a:cubicBezTo>
                      <a:pt x="17272" y="44921"/>
                      <a:pt x="16084" y="35731"/>
                      <a:pt x="17826" y="33750"/>
                    </a:cubicBezTo>
                    <a:cubicBezTo>
                      <a:pt x="19569" y="31690"/>
                      <a:pt x="40326" y="32324"/>
                      <a:pt x="44288" y="18935"/>
                    </a:cubicBezTo>
                    <a:cubicBezTo>
                      <a:pt x="44288" y="18935"/>
                      <a:pt x="54080" y="24701"/>
                      <a:pt x="66450" y="24701"/>
                    </a:cubicBezTo>
                    <a:cubicBezTo>
                      <a:pt x="72363" y="24701"/>
                      <a:pt x="78865" y="23384"/>
                      <a:pt x="85168" y="19489"/>
                    </a:cubicBezTo>
                    <a:cubicBezTo>
                      <a:pt x="85168" y="19489"/>
                      <a:pt x="93803" y="48248"/>
                      <a:pt x="100458" y="52843"/>
                    </a:cubicBezTo>
                    <a:cubicBezTo>
                      <a:pt x="103287" y="54820"/>
                      <a:pt x="107511" y="55683"/>
                      <a:pt x="111385" y="55683"/>
                    </a:cubicBezTo>
                    <a:cubicBezTo>
                      <a:pt x="116515" y="55683"/>
                      <a:pt x="121033" y="54171"/>
                      <a:pt x="120898" y="51734"/>
                    </a:cubicBezTo>
                    <a:cubicBezTo>
                      <a:pt x="120581" y="47377"/>
                      <a:pt x="110519" y="44762"/>
                      <a:pt x="110519" y="44762"/>
                    </a:cubicBezTo>
                    <a:cubicBezTo>
                      <a:pt x="109569" y="44524"/>
                      <a:pt x="107747" y="32720"/>
                      <a:pt x="107826" y="31452"/>
                    </a:cubicBezTo>
                    <a:cubicBezTo>
                      <a:pt x="107934" y="31446"/>
                      <a:pt x="108039" y="31442"/>
                      <a:pt x="108140" y="31442"/>
                    </a:cubicBezTo>
                    <a:cubicBezTo>
                      <a:pt x="111649" y="31442"/>
                      <a:pt x="110696" y="35352"/>
                      <a:pt x="114085" y="35968"/>
                    </a:cubicBezTo>
                    <a:cubicBezTo>
                      <a:pt x="114346" y="36022"/>
                      <a:pt x="114605" y="36047"/>
                      <a:pt x="114861" y="36047"/>
                    </a:cubicBezTo>
                    <a:cubicBezTo>
                      <a:pt x="117239" y="36047"/>
                      <a:pt x="119311" y="33844"/>
                      <a:pt x="120026" y="31769"/>
                    </a:cubicBezTo>
                    <a:lnTo>
                      <a:pt x="120026" y="31769"/>
                    </a:lnTo>
                    <a:cubicBezTo>
                      <a:pt x="119781" y="33424"/>
                      <a:pt x="120058" y="34748"/>
                      <a:pt x="121297" y="34748"/>
                    </a:cubicBezTo>
                    <a:cubicBezTo>
                      <a:pt x="121659" y="34748"/>
                      <a:pt x="122103" y="34635"/>
                      <a:pt x="122641" y="34384"/>
                    </a:cubicBezTo>
                    <a:cubicBezTo>
                      <a:pt x="124305" y="33671"/>
                      <a:pt x="124542" y="31215"/>
                      <a:pt x="125889" y="30185"/>
                    </a:cubicBezTo>
                    <a:lnTo>
                      <a:pt x="125889" y="30185"/>
                    </a:lnTo>
                    <a:cubicBezTo>
                      <a:pt x="125334" y="34384"/>
                      <a:pt x="120898" y="44921"/>
                      <a:pt x="125255" y="48248"/>
                    </a:cubicBezTo>
                    <a:cubicBezTo>
                      <a:pt x="127371" y="49869"/>
                      <a:pt x="133120" y="51515"/>
                      <a:pt x="137951" y="51515"/>
                    </a:cubicBezTo>
                    <a:cubicBezTo>
                      <a:pt x="141622" y="51515"/>
                      <a:pt x="144763" y="50565"/>
                      <a:pt x="145378" y="47931"/>
                    </a:cubicBezTo>
                    <a:cubicBezTo>
                      <a:pt x="146250" y="44208"/>
                      <a:pt x="135871" y="41593"/>
                      <a:pt x="135871" y="41593"/>
                    </a:cubicBezTo>
                    <a:cubicBezTo>
                      <a:pt x="135871" y="41593"/>
                      <a:pt x="139674" y="35493"/>
                      <a:pt x="143477" y="28679"/>
                    </a:cubicBezTo>
                    <a:cubicBezTo>
                      <a:pt x="143002" y="28363"/>
                      <a:pt x="142685" y="27887"/>
                      <a:pt x="142605" y="27253"/>
                    </a:cubicBezTo>
                    <a:cubicBezTo>
                      <a:pt x="142130" y="24322"/>
                      <a:pt x="142526" y="21312"/>
                      <a:pt x="143794" y="18539"/>
                    </a:cubicBezTo>
                    <a:lnTo>
                      <a:pt x="106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61;p44">
                <a:extLst>
                  <a:ext uri="{FF2B5EF4-FFF2-40B4-BE49-F238E27FC236}">
                    <a16:creationId xmlns:a16="http://schemas.microsoft.com/office/drawing/2014/main" id="{EE98A382-25EA-484B-840C-68F8FBD34E5C}"/>
                  </a:ext>
                </a:extLst>
              </p:cNvPr>
              <p:cNvSpPr/>
              <p:nvPr/>
            </p:nvSpPr>
            <p:spPr>
              <a:xfrm>
                <a:off x="1758050" y="4456850"/>
                <a:ext cx="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8" extrusionOk="0">
                    <a:moveTo>
                      <a:pt x="80" y="0"/>
                    </a:moveTo>
                    <a:lnTo>
                      <a:pt x="1" y="238"/>
                    </a:lnTo>
                    <a:cubicBezTo>
                      <a:pt x="80" y="7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662;p44">
                <a:extLst>
                  <a:ext uri="{FF2B5EF4-FFF2-40B4-BE49-F238E27FC236}">
                    <a16:creationId xmlns:a16="http://schemas.microsoft.com/office/drawing/2014/main" id="{A8EFFEE0-8C31-4D19-971D-802EA582372E}"/>
                  </a:ext>
                </a:extLst>
              </p:cNvPr>
              <p:cNvSpPr/>
              <p:nvPr/>
            </p:nvSpPr>
            <p:spPr>
              <a:xfrm>
                <a:off x="1502550" y="4066650"/>
                <a:ext cx="3638425" cy="1393925"/>
              </a:xfrm>
              <a:custGeom>
                <a:avLst/>
                <a:gdLst/>
                <a:ahLst/>
                <a:cxnLst/>
                <a:rect l="l" t="t" r="r" b="b"/>
                <a:pathLst>
                  <a:path w="145537" h="55757" extrusionOk="0">
                    <a:moveTo>
                      <a:pt x="106558" y="1"/>
                    </a:moveTo>
                    <a:cubicBezTo>
                      <a:pt x="106558" y="1"/>
                      <a:pt x="111386" y="7621"/>
                      <a:pt x="108896" y="7621"/>
                    </a:cubicBezTo>
                    <a:cubicBezTo>
                      <a:pt x="108834" y="7621"/>
                      <a:pt x="108768" y="7616"/>
                      <a:pt x="108697" y="7606"/>
                    </a:cubicBezTo>
                    <a:cubicBezTo>
                      <a:pt x="108442" y="7573"/>
                      <a:pt x="108203" y="7558"/>
                      <a:pt x="107980" y="7558"/>
                    </a:cubicBezTo>
                    <a:cubicBezTo>
                      <a:pt x="105571" y="7558"/>
                      <a:pt x="104973" y="9349"/>
                      <a:pt x="104973" y="9349"/>
                    </a:cubicBezTo>
                    <a:cubicBezTo>
                      <a:pt x="104973" y="9349"/>
                      <a:pt x="105211" y="10062"/>
                      <a:pt x="105528" y="11172"/>
                    </a:cubicBezTo>
                    <a:cubicBezTo>
                      <a:pt x="107826" y="14182"/>
                      <a:pt x="109093" y="17826"/>
                      <a:pt x="109252" y="21629"/>
                    </a:cubicBezTo>
                    <a:cubicBezTo>
                      <a:pt x="109252" y="24798"/>
                      <a:pt x="109252" y="28443"/>
                      <a:pt x="109331" y="31691"/>
                    </a:cubicBezTo>
                    <a:cubicBezTo>
                      <a:pt x="111628" y="32325"/>
                      <a:pt x="111311" y="35494"/>
                      <a:pt x="114243" y="36048"/>
                    </a:cubicBezTo>
                    <a:cubicBezTo>
                      <a:pt x="114471" y="36090"/>
                      <a:pt x="114698" y="36109"/>
                      <a:pt x="114924" y="36109"/>
                    </a:cubicBezTo>
                    <a:cubicBezTo>
                      <a:pt x="117286" y="36109"/>
                      <a:pt x="119461" y="33946"/>
                      <a:pt x="120185" y="31849"/>
                    </a:cubicBezTo>
                    <a:lnTo>
                      <a:pt x="120185" y="31849"/>
                    </a:lnTo>
                    <a:cubicBezTo>
                      <a:pt x="119938" y="33454"/>
                      <a:pt x="120220" y="34818"/>
                      <a:pt x="121480" y="34818"/>
                    </a:cubicBezTo>
                    <a:cubicBezTo>
                      <a:pt x="121838" y="34818"/>
                      <a:pt x="122274" y="34709"/>
                      <a:pt x="122799" y="34464"/>
                    </a:cubicBezTo>
                    <a:cubicBezTo>
                      <a:pt x="124067" y="33909"/>
                      <a:pt x="124542" y="32404"/>
                      <a:pt x="125255" y="31215"/>
                    </a:cubicBezTo>
                    <a:lnTo>
                      <a:pt x="125255" y="31215"/>
                    </a:lnTo>
                    <a:cubicBezTo>
                      <a:pt x="124795" y="31550"/>
                      <a:pt x="124358" y="31752"/>
                      <a:pt x="123965" y="31752"/>
                    </a:cubicBezTo>
                    <a:cubicBezTo>
                      <a:pt x="123614" y="31752"/>
                      <a:pt x="123299" y="31590"/>
                      <a:pt x="123037" y="31215"/>
                    </a:cubicBezTo>
                    <a:cubicBezTo>
                      <a:pt x="121056" y="28680"/>
                      <a:pt x="120739" y="20362"/>
                      <a:pt x="120739" y="20362"/>
                    </a:cubicBezTo>
                    <a:cubicBezTo>
                      <a:pt x="120739" y="20362"/>
                      <a:pt x="118617" y="30286"/>
                      <a:pt x="116028" y="30286"/>
                    </a:cubicBezTo>
                    <a:cubicBezTo>
                      <a:pt x="115831" y="30286"/>
                      <a:pt x="115632" y="30229"/>
                      <a:pt x="115431" y="30106"/>
                    </a:cubicBezTo>
                    <a:cubicBezTo>
                      <a:pt x="112658" y="28443"/>
                      <a:pt x="111787" y="18619"/>
                      <a:pt x="113767" y="16955"/>
                    </a:cubicBezTo>
                    <a:cubicBezTo>
                      <a:pt x="114048" y="16719"/>
                      <a:pt x="114450" y="16619"/>
                      <a:pt x="114945" y="16619"/>
                    </a:cubicBezTo>
                    <a:cubicBezTo>
                      <a:pt x="117841" y="16619"/>
                      <a:pt x="123895" y="20059"/>
                      <a:pt x="127128" y="20059"/>
                    </a:cubicBezTo>
                    <a:cubicBezTo>
                      <a:pt x="127247" y="20059"/>
                      <a:pt x="127362" y="20054"/>
                      <a:pt x="127473" y="20045"/>
                    </a:cubicBezTo>
                    <a:cubicBezTo>
                      <a:pt x="129295" y="19966"/>
                      <a:pt x="122641" y="12122"/>
                      <a:pt x="115669" y="4596"/>
                    </a:cubicBezTo>
                    <a:lnTo>
                      <a:pt x="115748" y="4596"/>
                    </a:lnTo>
                    <a:lnTo>
                      <a:pt x="106558" y="1"/>
                    </a:lnTo>
                    <a:close/>
                    <a:moveTo>
                      <a:pt x="109252" y="40643"/>
                    </a:moveTo>
                    <a:cubicBezTo>
                      <a:pt x="107588" y="42069"/>
                      <a:pt x="106003" y="43733"/>
                      <a:pt x="104736" y="45555"/>
                    </a:cubicBezTo>
                    <a:cubicBezTo>
                      <a:pt x="104102" y="46823"/>
                      <a:pt x="104260" y="48328"/>
                      <a:pt x="105132" y="49437"/>
                    </a:cubicBezTo>
                    <a:cubicBezTo>
                      <a:pt x="108063" y="48011"/>
                      <a:pt x="111074" y="46902"/>
                      <a:pt x="114164" y="46031"/>
                    </a:cubicBezTo>
                    <a:cubicBezTo>
                      <a:pt x="112975" y="45555"/>
                      <a:pt x="111787" y="45159"/>
                      <a:pt x="110598" y="44842"/>
                    </a:cubicBezTo>
                    <a:cubicBezTo>
                      <a:pt x="110282" y="44763"/>
                      <a:pt x="109727" y="42941"/>
                      <a:pt x="109252" y="40643"/>
                    </a:cubicBezTo>
                    <a:close/>
                    <a:moveTo>
                      <a:pt x="129058" y="25987"/>
                    </a:moveTo>
                    <a:cubicBezTo>
                      <a:pt x="128107" y="27650"/>
                      <a:pt x="127077" y="29156"/>
                      <a:pt x="125810" y="30582"/>
                    </a:cubicBezTo>
                    <a:cubicBezTo>
                      <a:pt x="125097" y="34939"/>
                      <a:pt x="121056" y="45001"/>
                      <a:pt x="125255" y="48249"/>
                    </a:cubicBezTo>
                    <a:cubicBezTo>
                      <a:pt x="127417" y="49915"/>
                      <a:pt x="133187" y="51556"/>
                      <a:pt x="138028" y="51556"/>
                    </a:cubicBezTo>
                    <a:cubicBezTo>
                      <a:pt x="141703" y="51556"/>
                      <a:pt x="144842" y="50610"/>
                      <a:pt x="145457" y="48011"/>
                    </a:cubicBezTo>
                    <a:cubicBezTo>
                      <a:pt x="145537" y="46902"/>
                      <a:pt x="145061" y="45872"/>
                      <a:pt x="144110" y="45238"/>
                    </a:cubicBezTo>
                    <a:cubicBezTo>
                      <a:pt x="143588" y="46544"/>
                      <a:pt x="142420" y="48173"/>
                      <a:pt x="139586" y="48173"/>
                    </a:cubicBezTo>
                    <a:cubicBezTo>
                      <a:pt x="138981" y="48173"/>
                      <a:pt x="138301" y="48099"/>
                      <a:pt x="137535" y="47932"/>
                    </a:cubicBezTo>
                    <a:cubicBezTo>
                      <a:pt x="132148" y="46664"/>
                      <a:pt x="134762" y="43654"/>
                      <a:pt x="137535" y="42149"/>
                    </a:cubicBezTo>
                    <a:cubicBezTo>
                      <a:pt x="136584" y="41832"/>
                      <a:pt x="135871" y="41673"/>
                      <a:pt x="135871" y="41673"/>
                    </a:cubicBezTo>
                    <a:cubicBezTo>
                      <a:pt x="135871" y="41673"/>
                      <a:pt x="136505" y="40722"/>
                      <a:pt x="137376" y="39217"/>
                    </a:cubicBezTo>
                    <a:lnTo>
                      <a:pt x="137376" y="39217"/>
                    </a:lnTo>
                    <a:cubicBezTo>
                      <a:pt x="135456" y="40110"/>
                      <a:pt x="133535" y="40777"/>
                      <a:pt x="132055" y="40777"/>
                    </a:cubicBezTo>
                    <a:cubicBezTo>
                      <a:pt x="130909" y="40777"/>
                      <a:pt x="130027" y="40378"/>
                      <a:pt x="129612" y="39376"/>
                    </a:cubicBezTo>
                    <a:cubicBezTo>
                      <a:pt x="127315" y="34384"/>
                      <a:pt x="130722" y="29789"/>
                      <a:pt x="130722" y="29789"/>
                    </a:cubicBezTo>
                    <a:lnTo>
                      <a:pt x="129058" y="25987"/>
                    </a:lnTo>
                    <a:close/>
                    <a:moveTo>
                      <a:pt x="48645" y="5943"/>
                    </a:moveTo>
                    <a:cubicBezTo>
                      <a:pt x="47615" y="9904"/>
                      <a:pt x="46189" y="13707"/>
                      <a:pt x="44367" y="17272"/>
                    </a:cubicBezTo>
                    <a:cubicBezTo>
                      <a:pt x="42069" y="22501"/>
                      <a:pt x="38266" y="27650"/>
                      <a:pt x="32166" y="29631"/>
                    </a:cubicBezTo>
                    <a:cubicBezTo>
                      <a:pt x="28317" y="30849"/>
                      <a:pt x="25066" y="31350"/>
                      <a:pt x="22348" y="31350"/>
                    </a:cubicBezTo>
                    <a:cubicBezTo>
                      <a:pt x="15165" y="31350"/>
                      <a:pt x="11717" y="27845"/>
                      <a:pt x="10854" y="24798"/>
                    </a:cubicBezTo>
                    <a:cubicBezTo>
                      <a:pt x="10300" y="22738"/>
                      <a:pt x="9508" y="20599"/>
                      <a:pt x="8715" y="18539"/>
                    </a:cubicBezTo>
                    <a:cubicBezTo>
                      <a:pt x="8002" y="19649"/>
                      <a:pt x="7289" y="20679"/>
                      <a:pt x="6497" y="21629"/>
                    </a:cubicBezTo>
                    <a:cubicBezTo>
                      <a:pt x="5797" y="24586"/>
                      <a:pt x="3187" y="26702"/>
                      <a:pt x="167" y="26702"/>
                    </a:cubicBezTo>
                    <a:cubicBezTo>
                      <a:pt x="112" y="26702"/>
                      <a:pt x="56" y="26701"/>
                      <a:pt x="1" y="26700"/>
                    </a:cubicBezTo>
                    <a:lnTo>
                      <a:pt x="1" y="26700"/>
                    </a:lnTo>
                    <a:cubicBezTo>
                      <a:pt x="1" y="26700"/>
                      <a:pt x="6735" y="49992"/>
                      <a:pt x="11092" y="51735"/>
                    </a:cubicBezTo>
                    <a:cubicBezTo>
                      <a:pt x="13391" y="52671"/>
                      <a:pt x="18550" y="53951"/>
                      <a:pt x="22746" y="53951"/>
                    </a:cubicBezTo>
                    <a:cubicBezTo>
                      <a:pt x="26357" y="53951"/>
                      <a:pt x="29253" y="53003"/>
                      <a:pt x="28997" y="50071"/>
                    </a:cubicBezTo>
                    <a:cubicBezTo>
                      <a:pt x="28918" y="48645"/>
                      <a:pt x="28205" y="47377"/>
                      <a:pt x="27016" y="46664"/>
                    </a:cubicBezTo>
                    <a:cubicBezTo>
                      <a:pt x="25749" y="49120"/>
                      <a:pt x="23214" y="50626"/>
                      <a:pt x="20441" y="50705"/>
                    </a:cubicBezTo>
                    <a:cubicBezTo>
                      <a:pt x="16321" y="50626"/>
                      <a:pt x="17113" y="46823"/>
                      <a:pt x="19094" y="44921"/>
                    </a:cubicBezTo>
                    <a:cubicBezTo>
                      <a:pt x="17985" y="44921"/>
                      <a:pt x="17272" y="45001"/>
                      <a:pt x="17272" y="45001"/>
                    </a:cubicBezTo>
                    <a:cubicBezTo>
                      <a:pt x="17272" y="45001"/>
                      <a:pt x="17113" y="43812"/>
                      <a:pt x="17034" y="42149"/>
                    </a:cubicBezTo>
                    <a:cubicBezTo>
                      <a:pt x="15872" y="43020"/>
                      <a:pt x="14710" y="43655"/>
                      <a:pt x="13819" y="43655"/>
                    </a:cubicBezTo>
                    <a:cubicBezTo>
                      <a:pt x="13252" y="43655"/>
                      <a:pt x="12795" y="43398"/>
                      <a:pt x="12518" y="42782"/>
                    </a:cubicBezTo>
                    <a:cubicBezTo>
                      <a:pt x="10996" y="39448"/>
                      <a:pt x="12790" y="35384"/>
                      <a:pt x="15654" y="35384"/>
                    </a:cubicBezTo>
                    <a:cubicBezTo>
                      <a:pt x="15921" y="35384"/>
                      <a:pt x="16196" y="35419"/>
                      <a:pt x="16479" y="35494"/>
                    </a:cubicBezTo>
                    <a:cubicBezTo>
                      <a:pt x="16717" y="35573"/>
                      <a:pt x="16955" y="35573"/>
                      <a:pt x="17192" y="35652"/>
                    </a:cubicBezTo>
                    <a:cubicBezTo>
                      <a:pt x="17272" y="34939"/>
                      <a:pt x="17509" y="34305"/>
                      <a:pt x="17905" y="33830"/>
                    </a:cubicBezTo>
                    <a:cubicBezTo>
                      <a:pt x="19569" y="31849"/>
                      <a:pt x="40405" y="32404"/>
                      <a:pt x="44367" y="18936"/>
                    </a:cubicBezTo>
                    <a:cubicBezTo>
                      <a:pt x="44367" y="18936"/>
                      <a:pt x="54159" y="24702"/>
                      <a:pt x="66529" y="24702"/>
                    </a:cubicBezTo>
                    <a:cubicBezTo>
                      <a:pt x="72442" y="24702"/>
                      <a:pt x="78944" y="23385"/>
                      <a:pt x="85247" y="19490"/>
                    </a:cubicBezTo>
                    <a:cubicBezTo>
                      <a:pt x="85247" y="19490"/>
                      <a:pt x="93882" y="48328"/>
                      <a:pt x="100537" y="52923"/>
                    </a:cubicBezTo>
                    <a:cubicBezTo>
                      <a:pt x="103390" y="54893"/>
                      <a:pt x="107598" y="55756"/>
                      <a:pt x="111455" y="55756"/>
                    </a:cubicBezTo>
                    <a:cubicBezTo>
                      <a:pt x="116595" y="55756"/>
                      <a:pt x="121113" y="54224"/>
                      <a:pt x="120977" y="51735"/>
                    </a:cubicBezTo>
                    <a:cubicBezTo>
                      <a:pt x="120739" y="50546"/>
                      <a:pt x="120105" y="49437"/>
                      <a:pt x="119075" y="48724"/>
                    </a:cubicBezTo>
                    <a:cubicBezTo>
                      <a:pt x="117434" y="50776"/>
                      <a:pt x="113367" y="53061"/>
                      <a:pt x="108983" y="53061"/>
                    </a:cubicBezTo>
                    <a:cubicBezTo>
                      <a:pt x="106597" y="53061"/>
                      <a:pt x="104117" y="52385"/>
                      <a:pt x="101884" y="50626"/>
                    </a:cubicBezTo>
                    <a:cubicBezTo>
                      <a:pt x="93486" y="43891"/>
                      <a:pt x="87623" y="21154"/>
                      <a:pt x="85405" y="16955"/>
                    </a:cubicBezTo>
                    <a:cubicBezTo>
                      <a:pt x="83108" y="12756"/>
                      <a:pt x="77007" y="6894"/>
                      <a:pt x="77007" y="6893"/>
                    </a:cubicBezTo>
                    <a:lnTo>
                      <a:pt x="77007" y="6893"/>
                    </a:lnTo>
                    <a:cubicBezTo>
                      <a:pt x="77007" y="6894"/>
                      <a:pt x="78858" y="18387"/>
                      <a:pt x="71143" y="18387"/>
                    </a:cubicBezTo>
                    <a:cubicBezTo>
                      <a:pt x="71040" y="18387"/>
                      <a:pt x="70935" y="18385"/>
                      <a:pt x="70828" y="18381"/>
                    </a:cubicBezTo>
                    <a:cubicBezTo>
                      <a:pt x="62667" y="18143"/>
                      <a:pt x="52606" y="16717"/>
                      <a:pt x="51497" y="13628"/>
                    </a:cubicBezTo>
                    <a:cubicBezTo>
                      <a:pt x="50784" y="11647"/>
                      <a:pt x="49516" y="8240"/>
                      <a:pt x="48645" y="5943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663;p44">
                <a:extLst>
                  <a:ext uri="{FF2B5EF4-FFF2-40B4-BE49-F238E27FC236}">
                    <a16:creationId xmlns:a16="http://schemas.microsoft.com/office/drawing/2014/main" id="{EF4B832A-96DC-4F2A-ACDF-3920EF2C81DD}"/>
                  </a:ext>
                </a:extLst>
              </p:cNvPr>
              <p:cNvSpPr/>
              <p:nvPr/>
            </p:nvSpPr>
            <p:spPr>
              <a:xfrm>
                <a:off x="4269475" y="5222325"/>
                <a:ext cx="166400" cy="181250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7250" extrusionOk="0">
                    <a:moveTo>
                      <a:pt x="1110" y="0"/>
                    </a:moveTo>
                    <a:cubicBezTo>
                      <a:pt x="733" y="0"/>
                      <a:pt x="357" y="40"/>
                      <a:pt x="0" y="119"/>
                    </a:cubicBezTo>
                    <a:lnTo>
                      <a:pt x="238" y="199"/>
                    </a:lnTo>
                    <a:cubicBezTo>
                      <a:pt x="476" y="278"/>
                      <a:pt x="713" y="357"/>
                      <a:pt x="1030" y="436"/>
                    </a:cubicBezTo>
                    <a:cubicBezTo>
                      <a:pt x="1743" y="753"/>
                      <a:pt x="2456" y="1149"/>
                      <a:pt x="3090" y="1704"/>
                    </a:cubicBezTo>
                    <a:cubicBezTo>
                      <a:pt x="3882" y="2417"/>
                      <a:pt x="4516" y="3288"/>
                      <a:pt x="4992" y="4160"/>
                    </a:cubicBezTo>
                    <a:cubicBezTo>
                      <a:pt x="5546" y="5110"/>
                      <a:pt x="5942" y="6140"/>
                      <a:pt x="6418" y="7250"/>
                    </a:cubicBezTo>
                    <a:cubicBezTo>
                      <a:pt x="6497" y="6933"/>
                      <a:pt x="6576" y="6616"/>
                      <a:pt x="6576" y="6378"/>
                    </a:cubicBezTo>
                    <a:cubicBezTo>
                      <a:pt x="6655" y="5507"/>
                      <a:pt x="6576" y="4714"/>
                      <a:pt x="6259" y="3922"/>
                    </a:cubicBezTo>
                    <a:cubicBezTo>
                      <a:pt x="5942" y="2734"/>
                      <a:pt x="5150" y="1704"/>
                      <a:pt x="4199" y="991"/>
                    </a:cubicBezTo>
                    <a:cubicBezTo>
                      <a:pt x="3566" y="515"/>
                      <a:pt x="2932" y="199"/>
                      <a:pt x="2219" y="119"/>
                    </a:cubicBezTo>
                    <a:cubicBezTo>
                      <a:pt x="1862" y="40"/>
                      <a:pt x="1486" y="0"/>
                      <a:pt x="111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664;p44">
                <a:extLst>
                  <a:ext uri="{FF2B5EF4-FFF2-40B4-BE49-F238E27FC236}">
                    <a16:creationId xmlns:a16="http://schemas.microsoft.com/office/drawing/2014/main" id="{6F4F87E2-EA4B-40E2-BAD8-6D0405EB0D25}"/>
                  </a:ext>
                </a:extLst>
              </p:cNvPr>
              <p:cNvSpPr/>
              <p:nvPr/>
            </p:nvSpPr>
            <p:spPr>
              <a:xfrm>
                <a:off x="4154600" y="5303775"/>
                <a:ext cx="184225" cy="161225"/>
              </a:xfrm>
              <a:custGeom>
                <a:avLst/>
                <a:gdLst/>
                <a:ahLst/>
                <a:cxnLst/>
                <a:rect l="l" t="t" r="r" b="b"/>
                <a:pathLst>
                  <a:path w="7369" h="6449" extrusionOk="0">
                    <a:moveTo>
                      <a:pt x="1598" y="0"/>
                    </a:moveTo>
                    <a:cubicBezTo>
                      <a:pt x="1045" y="0"/>
                      <a:pt x="523" y="74"/>
                      <a:pt x="1" y="190"/>
                    </a:cubicBezTo>
                    <a:lnTo>
                      <a:pt x="318" y="269"/>
                    </a:lnTo>
                    <a:cubicBezTo>
                      <a:pt x="555" y="348"/>
                      <a:pt x="793" y="428"/>
                      <a:pt x="1031" y="507"/>
                    </a:cubicBezTo>
                    <a:cubicBezTo>
                      <a:pt x="1823" y="744"/>
                      <a:pt x="2536" y="1141"/>
                      <a:pt x="3170" y="1616"/>
                    </a:cubicBezTo>
                    <a:cubicBezTo>
                      <a:pt x="4041" y="2171"/>
                      <a:pt x="4754" y="2884"/>
                      <a:pt x="5467" y="3676"/>
                    </a:cubicBezTo>
                    <a:cubicBezTo>
                      <a:pt x="6101" y="4547"/>
                      <a:pt x="6735" y="5498"/>
                      <a:pt x="7369" y="6449"/>
                    </a:cubicBezTo>
                    <a:lnTo>
                      <a:pt x="7369" y="6211"/>
                    </a:lnTo>
                    <a:cubicBezTo>
                      <a:pt x="7369" y="5973"/>
                      <a:pt x="7369" y="5736"/>
                      <a:pt x="7369" y="5577"/>
                    </a:cubicBezTo>
                    <a:cubicBezTo>
                      <a:pt x="7289" y="4785"/>
                      <a:pt x="7052" y="3993"/>
                      <a:pt x="6655" y="3280"/>
                    </a:cubicBezTo>
                    <a:cubicBezTo>
                      <a:pt x="5784" y="1537"/>
                      <a:pt x="4120" y="348"/>
                      <a:pt x="2219" y="31"/>
                    </a:cubicBezTo>
                    <a:cubicBezTo>
                      <a:pt x="2007" y="10"/>
                      <a:pt x="1800" y="0"/>
                      <a:pt x="159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665;p44">
                <a:extLst>
                  <a:ext uri="{FF2B5EF4-FFF2-40B4-BE49-F238E27FC236}">
                    <a16:creationId xmlns:a16="http://schemas.microsoft.com/office/drawing/2014/main" id="{DB677477-B36E-4054-B28D-FB1B7F31E633}"/>
                  </a:ext>
                </a:extLst>
              </p:cNvPr>
              <p:cNvSpPr/>
              <p:nvPr/>
            </p:nvSpPr>
            <p:spPr>
              <a:xfrm>
                <a:off x="4115000" y="5195625"/>
                <a:ext cx="176300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4912" extrusionOk="0">
                    <a:moveTo>
                      <a:pt x="5467" y="0"/>
                    </a:moveTo>
                    <a:cubicBezTo>
                      <a:pt x="5071" y="0"/>
                      <a:pt x="4674" y="0"/>
                      <a:pt x="4278" y="159"/>
                    </a:cubicBezTo>
                    <a:cubicBezTo>
                      <a:pt x="3328" y="396"/>
                      <a:pt x="2377" y="951"/>
                      <a:pt x="1664" y="1743"/>
                    </a:cubicBezTo>
                    <a:cubicBezTo>
                      <a:pt x="872" y="2614"/>
                      <a:pt x="238" y="3724"/>
                      <a:pt x="0" y="4912"/>
                    </a:cubicBezTo>
                    <a:cubicBezTo>
                      <a:pt x="0" y="4912"/>
                      <a:pt x="317" y="4674"/>
                      <a:pt x="713" y="4278"/>
                    </a:cubicBezTo>
                    <a:cubicBezTo>
                      <a:pt x="872" y="4041"/>
                      <a:pt x="1188" y="3803"/>
                      <a:pt x="1426" y="3644"/>
                    </a:cubicBezTo>
                    <a:cubicBezTo>
                      <a:pt x="1664" y="3328"/>
                      <a:pt x="1981" y="3090"/>
                      <a:pt x="2298" y="2852"/>
                    </a:cubicBezTo>
                    <a:cubicBezTo>
                      <a:pt x="3803" y="1822"/>
                      <a:pt x="5387" y="872"/>
                      <a:pt x="7051" y="79"/>
                    </a:cubicBezTo>
                    <a:cubicBezTo>
                      <a:pt x="6813" y="0"/>
                      <a:pt x="6576" y="0"/>
                      <a:pt x="633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666;p44">
                <a:extLst>
                  <a:ext uri="{FF2B5EF4-FFF2-40B4-BE49-F238E27FC236}">
                    <a16:creationId xmlns:a16="http://schemas.microsoft.com/office/drawing/2014/main" id="{57AD16C0-9FD4-48DA-8D33-3057FADC129B}"/>
                  </a:ext>
                </a:extLst>
              </p:cNvPr>
              <p:cNvSpPr/>
              <p:nvPr/>
            </p:nvSpPr>
            <p:spPr>
              <a:xfrm>
                <a:off x="4115000" y="4278575"/>
                <a:ext cx="132725" cy="869525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34781" extrusionOk="0">
                    <a:moveTo>
                      <a:pt x="0" y="1"/>
                    </a:moveTo>
                    <a:lnTo>
                      <a:pt x="396" y="872"/>
                    </a:lnTo>
                    <a:lnTo>
                      <a:pt x="951" y="1823"/>
                    </a:lnTo>
                    <a:cubicBezTo>
                      <a:pt x="1188" y="2219"/>
                      <a:pt x="1268" y="2695"/>
                      <a:pt x="1505" y="3249"/>
                    </a:cubicBezTo>
                    <a:cubicBezTo>
                      <a:pt x="2535" y="6022"/>
                      <a:pt x="3169" y="8953"/>
                      <a:pt x="3328" y="11885"/>
                    </a:cubicBezTo>
                    <a:cubicBezTo>
                      <a:pt x="3565" y="15450"/>
                      <a:pt x="3328" y="19411"/>
                      <a:pt x="3407" y="23451"/>
                    </a:cubicBezTo>
                    <a:cubicBezTo>
                      <a:pt x="3407" y="27334"/>
                      <a:pt x="4041" y="31136"/>
                      <a:pt x="5308" y="34781"/>
                    </a:cubicBezTo>
                    <a:cubicBezTo>
                      <a:pt x="5308" y="34781"/>
                      <a:pt x="5308" y="34543"/>
                      <a:pt x="5150" y="34068"/>
                    </a:cubicBezTo>
                    <a:cubicBezTo>
                      <a:pt x="5071" y="33592"/>
                      <a:pt x="4991" y="32958"/>
                      <a:pt x="4912" y="32087"/>
                    </a:cubicBezTo>
                    <a:cubicBezTo>
                      <a:pt x="4754" y="29552"/>
                      <a:pt x="4674" y="27017"/>
                      <a:pt x="4754" y="24481"/>
                    </a:cubicBezTo>
                    <a:cubicBezTo>
                      <a:pt x="4754" y="21312"/>
                      <a:pt x="5071" y="17430"/>
                      <a:pt x="4754" y="13152"/>
                    </a:cubicBezTo>
                    <a:cubicBezTo>
                      <a:pt x="4595" y="10855"/>
                      <a:pt x="4120" y="8636"/>
                      <a:pt x="3407" y="6418"/>
                    </a:cubicBezTo>
                    <a:cubicBezTo>
                      <a:pt x="2615" y="4121"/>
                      <a:pt x="1505" y="1982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667;p44">
                <a:extLst>
                  <a:ext uri="{FF2B5EF4-FFF2-40B4-BE49-F238E27FC236}">
                    <a16:creationId xmlns:a16="http://schemas.microsoft.com/office/drawing/2014/main" id="{A22888C5-158E-44E9-8B1A-6915A31452A4}"/>
                  </a:ext>
                </a:extLst>
              </p:cNvPr>
              <p:cNvSpPr/>
              <p:nvPr/>
            </p:nvSpPr>
            <p:spPr>
              <a:xfrm>
                <a:off x="3419800" y="4215200"/>
                <a:ext cx="267400" cy="534800"/>
              </a:xfrm>
              <a:custGeom>
                <a:avLst/>
                <a:gdLst/>
                <a:ahLst/>
                <a:cxnLst/>
                <a:rect l="l" t="t" r="r" b="b"/>
                <a:pathLst>
                  <a:path w="10696" h="21392" extrusionOk="0">
                    <a:moveTo>
                      <a:pt x="0" y="1"/>
                    </a:moveTo>
                    <a:lnTo>
                      <a:pt x="1109" y="2140"/>
                    </a:lnTo>
                    <a:lnTo>
                      <a:pt x="3961" y="7527"/>
                    </a:lnTo>
                    <a:cubicBezTo>
                      <a:pt x="6259" y="11726"/>
                      <a:pt x="8794" y="17034"/>
                      <a:pt x="10696" y="21391"/>
                    </a:cubicBezTo>
                    <a:cubicBezTo>
                      <a:pt x="10696" y="21391"/>
                      <a:pt x="10616" y="20678"/>
                      <a:pt x="10379" y="19490"/>
                    </a:cubicBezTo>
                    <a:cubicBezTo>
                      <a:pt x="10299" y="19173"/>
                      <a:pt x="10220" y="18856"/>
                      <a:pt x="10220" y="18539"/>
                    </a:cubicBezTo>
                    <a:cubicBezTo>
                      <a:pt x="10141" y="18143"/>
                      <a:pt x="9983" y="17747"/>
                      <a:pt x="9824" y="17351"/>
                    </a:cubicBezTo>
                    <a:cubicBezTo>
                      <a:pt x="9586" y="16400"/>
                      <a:pt x="9270" y="15450"/>
                      <a:pt x="8953" y="14578"/>
                    </a:cubicBezTo>
                    <a:lnTo>
                      <a:pt x="8319" y="12914"/>
                    </a:lnTo>
                    <a:cubicBezTo>
                      <a:pt x="8081" y="12360"/>
                      <a:pt x="7764" y="11805"/>
                      <a:pt x="7527" y="11251"/>
                    </a:cubicBezTo>
                    <a:cubicBezTo>
                      <a:pt x="6972" y="10062"/>
                      <a:pt x="6259" y="8874"/>
                      <a:pt x="5546" y="7686"/>
                    </a:cubicBezTo>
                    <a:cubicBezTo>
                      <a:pt x="3882" y="4992"/>
                      <a:pt x="1981" y="245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668;p44">
                <a:extLst>
                  <a:ext uri="{FF2B5EF4-FFF2-40B4-BE49-F238E27FC236}">
                    <a16:creationId xmlns:a16="http://schemas.microsoft.com/office/drawing/2014/main" id="{C3667C1C-F231-480D-881F-52394010D864}"/>
                  </a:ext>
                </a:extLst>
              </p:cNvPr>
              <p:cNvSpPr/>
              <p:nvPr/>
            </p:nvSpPr>
            <p:spPr>
              <a:xfrm>
                <a:off x="4715125" y="4635100"/>
                <a:ext cx="188175" cy="183025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321" extrusionOk="0">
                    <a:moveTo>
                      <a:pt x="1030" y="0"/>
                    </a:moveTo>
                    <a:lnTo>
                      <a:pt x="792" y="397"/>
                    </a:lnTo>
                    <a:cubicBezTo>
                      <a:pt x="634" y="793"/>
                      <a:pt x="476" y="1189"/>
                      <a:pt x="317" y="1664"/>
                    </a:cubicBezTo>
                    <a:cubicBezTo>
                      <a:pt x="159" y="2298"/>
                      <a:pt x="0" y="2932"/>
                      <a:pt x="0" y="3645"/>
                    </a:cubicBezTo>
                    <a:cubicBezTo>
                      <a:pt x="0" y="4516"/>
                      <a:pt x="317" y="5467"/>
                      <a:pt x="951" y="6180"/>
                    </a:cubicBezTo>
                    <a:cubicBezTo>
                      <a:pt x="1268" y="6576"/>
                      <a:pt x="1743" y="6893"/>
                      <a:pt x="2219" y="7131"/>
                    </a:cubicBezTo>
                    <a:cubicBezTo>
                      <a:pt x="2624" y="7247"/>
                      <a:pt x="3030" y="7320"/>
                      <a:pt x="3436" y="7320"/>
                    </a:cubicBezTo>
                    <a:cubicBezTo>
                      <a:pt x="3585" y="7320"/>
                      <a:pt x="3734" y="7310"/>
                      <a:pt x="3882" y="7289"/>
                    </a:cubicBezTo>
                    <a:cubicBezTo>
                      <a:pt x="5071" y="7210"/>
                      <a:pt x="6101" y="6576"/>
                      <a:pt x="6734" y="5625"/>
                    </a:cubicBezTo>
                    <a:cubicBezTo>
                      <a:pt x="7289" y="4675"/>
                      <a:pt x="7527" y="3645"/>
                      <a:pt x="7368" y="2615"/>
                    </a:cubicBezTo>
                    <a:cubicBezTo>
                      <a:pt x="7289" y="1664"/>
                      <a:pt x="6972" y="793"/>
                      <a:pt x="6417" y="80"/>
                    </a:cubicBezTo>
                    <a:lnTo>
                      <a:pt x="6417" y="397"/>
                    </a:lnTo>
                    <a:cubicBezTo>
                      <a:pt x="6497" y="713"/>
                      <a:pt x="6497" y="1030"/>
                      <a:pt x="6576" y="1347"/>
                    </a:cubicBezTo>
                    <a:cubicBezTo>
                      <a:pt x="6655" y="2456"/>
                      <a:pt x="6417" y="3566"/>
                      <a:pt x="5942" y="4516"/>
                    </a:cubicBezTo>
                    <a:cubicBezTo>
                      <a:pt x="5546" y="5071"/>
                      <a:pt x="4991" y="5546"/>
                      <a:pt x="4358" y="5784"/>
                    </a:cubicBezTo>
                    <a:cubicBezTo>
                      <a:pt x="4046" y="5888"/>
                      <a:pt x="3720" y="5946"/>
                      <a:pt x="3398" y="5946"/>
                    </a:cubicBezTo>
                    <a:cubicBezTo>
                      <a:pt x="2983" y="5946"/>
                      <a:pt x="2576" y="5849"/>
                      <a:pt x="2219" y="5625"/>
                    </a:cubicBezTo>
                    <a:cubicBezTo>
                      <a:pt x="1505" y="5071"/>
                      <a:pt x="951" y="4279"/>
                      <a:pt x="872" y="3407"/>
                    </a:cubicBezTo>
                    <a:cubicBezTo>
                      <a:pt x="713" y="2219"/>
                      <a:pt x="792" y="1110"/>
                      <a:pt x="1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669;p44">
                <a:extLst>
                  <a:ext uri="{FF2B5EF4-FFF2-40B4-BE49-F238E27FC236}">
                    <a16:creationId xmlns:a16="http://schemas.microsoft.com/office/drawing/2014/main" id="{0980875E-649A-4D24-A886-3AE86DAE52BD}"/>
                  </a:ext>
                </a:extLst>
              </p:cNvPr>
              <p:cNvSpPr/>
              <p:nvPr/>
            </p:nvSpPr>
            <p:spPr>
              <a:xfrm>
                <a:off x="4974575" y="5172650"/>
                <a:ext cx="14262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5752" extrusionOk="0">
                    <a:moveTo>
                      <a:pt x="1612" y="1"/>
                    </a:moveTo>
                    <a:cubicBezTo>
                      <a:pt x="1071" y="1"/>
                      <a:pt x="521" y="122"/>
                      <a:pt x="1" y="364"/>
                    </a:cubicBezTo>
                    <a:lnTo>
                      <a:pt x="238" y="364"/>
                    </a:lnTo>
                    <a:cubicBezTo>
                      <a:pt x="476" y="364"/>
                      <a:pt x="634" y="444"/>
                      <a:pt x="872" y="523"/>
                    </a:cubicBezTo>
                    <a:cubicBezTo>
                      <a:pt x="1506" y="681"/>
                      <a:pt x="2060" y="998"/>
                      <a:pt x="2536" y="1474"/>
                    </a:cubicBezTo>
                    <a:cubicBezTo>
                      <a:pt x="3170" y="2028"/>
                      <a:pt x="3724" y="2662"/>
                      <a:pt x="4120" y="3375"/>
                    </a:cubicBezTo>
                    <a:cubicBezTo>
                      <a:pt x="4596" y="4167"/>
                      <a:pt x="5071" y="5039"/>
                      <a:pt x="5626" y="5752"/>
                    </a:cubicBezTo>
                    <a:cubicBezTo>
                      <a:pt x="5626" y="5514"/>
                      <a:pt x="5705" y="5276"/>
                      <a:pt x="5705" y="5039"/>
                    </a:cubicBezTo>
                    <a:cubicBezTo>
                      <a:pt x="5705" y="4405"/>
                      <a:pt x="5626" y="3692"/>
                      <a:pt x="5388" y="3058"/>
                    </a:cubicBezTo>
                    <a:cubicBezTo>
                      <a:pt x="5071" y="2107"/>
                      <a:pt x="4437" y="1236"/>
                      <a:pt x="3566" y="602"/>
                    </a:cubicBezTo>
                    <a:cubicBezTo>
                      <a:pt x="2986" y="201"/>
                      <a:pt x="2307" y="1"/>
                      <a:pt x="1612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670;p44">
                <a:extLst>
                  <a:ext uri="{FF2B5EF4-FFF2-40B4-BE49-F238E27FC236}">
                    <a16:creationId xmlns:a16="http://schemas.microsoft.com/office/drawing/2014/main" id="{298C869B-5828-4A79-9607-0C792696D457}"/>
                  </a:ext>
                </a:extLst>
              </p:cNvPr>
              <p:cNvSpPr/>
              <p:nvPr/>
            </p:nvSpPr>
            <p:spPr>
              <a:xfrm>
                <a:off x="4879500" y="5239700"/>
                <a:ext cx="1367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5745" extrusionOk="0">
                    <a:moveTo>
                      <a:pt x="1539" y="0"/>
                    </a:moveTo>
                    <a:cubicBezTo>
                      <a:pt x="1028" y="0"/>
                      <a:pt x="507" y="121"/>
                      <a:pt x="1" y="358"/>
                    </a:cubicBezTo>
                    <a:cubicBezTo>
                      <a:pt x="318" y="358"/>
                      <a:pt x="555" y="437"/>
                      <a:pt x="872" y="516"/>
                    </a:cubicBezTo>
                    <a:cubicBezTo>
                      <a:pt x="1427" y="754"/>
                      <a:pt x="1981" y="1071"/>
                      <a:pt x="2457" y="1546"/>
                    </a:cubicBezTo>
                    <a:cubicBezTo>
                      <a:pt x="3011" y="2101"/>
                      <a:pt x="3487" y="2734"/>
                      <a:pt x="3883" y="3368"/>
                    </a:cubicBezTo>
                    <a:cubicBezTo>
                      <a:pt x="4358" y="4160"/>
                      <a:pt x="4754" y="4953"/>
                      <a:pt x="5230" y="5745"/>
                    </a:cubicBezTo>
                    <a:cubicBezTo>
                      <a:pt x="5309" y="5507"/>
                      <a:pt x="5309" y="5270"/>
                      <a:pt x="5388" y="5032"/>
                    </a:cubicBezTo>
                    <a:cubicBezTo>
                      <a:pt x="5467" y="4398"/>
                      <a:pt x="5388" y="3685"/>
                      <a:pt x="5230" y="3051"/>
                    </a:cubicBezTo>
                    <a:cubicBezTo>
                      <a:pt x="4913" y="2101"/>
                      <a:pt x="4279" y="1229"/>
                      <a:pt x="3487" y="674"/>
                    </a:cubicBezTo>
                    <a:cubicBezTo>
                      <a:pt x="2896" y="220"/>
                      <a:pt x="2226" y="0"/>
                      <a:pt x="1539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671;p44">
                <a:extLst>
                  <a:ext uri="{FF2B5EF4-FFF2-40B4-BE49-F238E27FC236}">
                    <a16:creationId xmlns:a16="http://schemas.microsoft.com/office/drawing/2014/main" id="{2195717C-96C3-4C75-B738-FF90642CF9DE}"/>
                  </a:ext>
                </a:extLst>
              </p:cNvPr>
              <p:cNvSpPr/>
              <p:nvPr/>
            </p:nvSpPr>
            <p:spPr>
              <a:xfrm>
                <a:off x="4780475" y="5093900"/>
                <a:ext cx="144625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4783" extrusionOk="0">
                    <a:moveTo>
                      <a:pt x="3765" y="1"/>
                    </a:moveTo>
                    <a:cubicBezTo>
                      <a:pt x="3617" y="1"/>
                      <a:pt x="3471" y="11"/>
                      <a:pt x="3328" y="29"/>
                    </a:cubicBezTo>
                    <a:cubicBezTo>
                      <a:pt x="2298" y="187"/>
                      <a:pt x="1427" y="742"/>
                      <a:pt x="872" y="1613"/>
                    </a:cubicBezTo>
                    <a:cubicBezTo>
                      <a:pt x="238" y="2485"/>
                      <a:pt x="1" y="3673"/>
                      <a:pt x="238" y="4782"/>
                    </a:cubicBezTo>
                    <a:lnTo>
                      <a:pt x="397" y="4624"/>
                    </a:lnTo>
                    <a:cubicBezTo>
                      <a:pt x="476" y="4465"/>
                      <a:pt x="476" y="4307"/>
                      <a:pt x="634" y="4069"/>
                    </a:cubicBezTo>
                    <a:cubicBezTo>
                      <a:pt x="951" y="3514"/>
                      <a:pt x="1268" y="3039"/>
                      <a:pt x="1744" y="2564"/>
                    </a:cubicBezTo>
                    <a:cubicBezTo>
                      <a:pt x="2219" y="2088"/>
                      <a:pt x="2773" y="1613"/>
                      <a:pt x="3407" y="1375"/>
                    </a:cubicBezTo>
                    <a:cubicBezTo>
                      <a:pt x="4001" y="1045"/>
                      <a:pt x="4651" y="880"/>
                      <a:pt x="5355" y="880"/>
                    </a:cubicBezTo>
                    <a:cubicBezTo>
                      <a:pt x="5496" y="880"/>
                      <a:pt x="5639" y="887"/>
                      <a:pt x="5784" y="900"/>
                    </a:cubicBezTo>
                    <a:lnTo>
                      <a:pt x="5626" y="742"/>
                    </a:lnTo>
                    <a:cubicBezTo>
                      <a:pt x="5546" y="583"/>
                      <a:pt x="5388" y="504"/>
                      <a:pt x="5229" y="425"/>
                    </a:cubicBezTo>
                    <a:cubicBezTo>
                      <a:pt x="4800" y="118"/>
                      <a:pt x="4274" y="1"/>
                      <a:pt x="376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672;p44">
                <a:extLst>
                  <a:ext uri="{FF2B5EF4-FFF2-40B4-BE49-F238E27FC236}">
                    <a16:creationId xmlns:a16="http://schemas.microsoft.com/office/drawing/2014/main" id="{4155C01D-9173-457E-A7AA-D65F796922C0}"/>
                  </a:ext>
                </a:extLst>
              </p:cNvPr>
              <p:cNvSpPr/>
              <p:nvPr/>
            </p:nvSpPr>
            <p:spPr>
              <a:xfrm>
                <a:off x="4881500" y="4496450"/>
                <a:ext cx="340675" cy="653625"/>
              </a:xfrm>
              <a:custGeom>
                <a:avLst/>
                <a:gdLst/>
                <a:ahLst/>
                <a:cxnLst/>
                <a:rect l="l" t="t" r="r" b="b"/>
                <a:pathLst>
                  <a:path w="13627" h="26145" extrusionOk="0">
                    <a:moveTo>
                      <a:pt x="13627" y="1"/>
                    </a:moveTo>
                    <a:cubicBezTo>
                      <a:pt x="13627" y="1"/>
                      <a:pt x="13310" y="793"/>
                      <a:pt x="12755" y="2140"/>
                    </a:cubicBezTo>
                    <a:lnTo>
                      <a:pt x="12359" y="3328"/>
                    </a:lnTo>
                    <a:cubicBezTo>
                      <a:pt x="12201" y="3724"/>
                      <a:pt x="11963" y="4120"/>
                      <a:pt x="11725" y="4596"/>
                    </a:cubicBezTo>
                    <a:cubicBezTo>
                      <a:pt x="11250" y="5626"/>
                      <a:pt x="10854" y="6656"/>
                      <a:pt x="10141" y="7844"/>
                    </a:cubicBezTo>
                    <a:lnTo>
                      <a:pt x="9190" y="9666"/>
                    </a:lnTo>
                    <a:cubicBezTo>
                      <a:pt x="8873" y="10300"/>
                      <a:pt x="8398" y="10934"/>
                      <a:pt x="8081" y="11647"/>
                    </a:cubicBezTo>
                    <a:cubicBezTo>
                      <a:pt x="7289" y="12994"/>
                      <a:pt x="6417" y="14420"/>
                      <a:pt x="5546" y="16004"/>
                    </a:cubicBezTo>
                    <a:cubicBezTo>
                      <a:pt x="3724" y="19015"/>
                      <a:pt x="1743" y="22421"/>
                      <a:pt x="0" y="26145"/>
                    </a:cubicBezTo>
                    <a:lnTo>
                      <a:pt x="1743" y="23689"/>
                    </a:lnTo>
                    <a:cubicBezTo>
                      <a:pt x="2852" y="22184"/>
                      <a:pt x="4357" y="20045"/>
                      <a:pt x="6021" y="17589"/>
                    </a:cubicBezTo>
                    <a:cubicBezTo>
                      <a:pt x="7923" y="14895"/>
                      <a:pt x="9507" y="12122"/>
                      <a:pt x="10933" y="9191"/>
                    </a:cubicBezTo>
                    <a:cubicBezTo>
                      <a:pt x="11250" y="8399"/>
                      <a:pt x="11646" y="7685"/>
                      <a:pt x="11884" y="6893"/>
                    </a:cubicBezTo>
                    <a:cubicBezTo>
                      <a:pt x="12201" y="6022"/>
                      <a:pt x="12438" y="5309"/>
                      <a:pt x="12676" y="4516"/>
                    </a:cubicBezTo>
                    <a:cubicBezTo>
                      <a:pt x="12914" y="3803"/>
                      <a:pt x="13151" y="3011"/>
                      <a:pt x="13231" y="2219"/>
                    </a:cubicBezTo>
                    <a:cubicBezTo>
                      <a:pt x="13389" y="1506"/>
                      <a:pt x="13548" y="793"/>
                      <a:pt x="1362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673;p44">
                <a:extLst>
                  <a:ext uri="{FF2B5EF4-FFF2-40B4-BE49-F238E27FC236}">
                    <a16:creationId xmlns:a16="http://schemas.microsoft.com/office/drawing/2014/main" id="{DFA9A8FF-4BAA-4CDE-90D7-D6C39F698DF6}"/>
                  </a:ext>
                </a:extLst>
              </p:cNvPr>
              <p:cNvSpPr/>
              <p:nvPr/>
            </p:nvSpPr>
            <p:spPr>
              <a:xfrm>
                <a:off x="2033350" y="5234175"/>
                <a:ext cx="180275" cy="157554"/>
              </a:xfrm>
              <a:custGeom>
                <a:avLst/>
                <a:gdLst/>
                <a:ahLst/>
                <a:cxnLst/>
                <a:rect l="l" t="t" r="r" b="b"/>
                <a:pathLst>
                  <a:path w="7211" h="4774" extrusionOk="0">
                    <a:moveTo>
                      <a:pt x="1892" y="0"/>
                    </a:moveTo>
                    <a:cubicBezTo>
                      <a:pt x="1269" y="0"/>
                      <a:pt x="635" y="59"/>
                      <a:pt x="1" y="178"/>
                    </a:cubicBezTo>
                    <a:cubicBezTo>
                      <a:pt x="1" y="178"/>
                      <a:pt x="318" y="337"/>
                      <a:pt x="872" y="495"/>
                    </a:cubicBezTo>
                    <a:lnTo>
                      <a:pt x="3091" y="1287"/>
                    </a:lnTo>
                    <a:cubicBezTo>
                      <a:pt x="3883" y="1525"/>
                      <a:pt x="4675" y="1921"/>
                      <a:pt x="5467" y="2476"/>
                    </a:cubicBezTo>
                    <a:cubicBezTo>
                      <a:pt x="6180" y="3030"/>
                      <a:pt x="6656" y="3902"/>
                      <a:pt x="6893" y="4773"/>
                    </a:cubicBezTo>
                    <a:cubicBezTo>
                      <a:pt x="6973" y="4536"/>
                      <a:pt x="7052" y="4298"/>
                      <a:pt x="7131" y="3981"/>
                    </a:cubicBezTo>
                    <a:cubicBezTo>
                      <a:pt x="7210" y="3268"/>
                      <a:pt x="7052" y="2476"/>
                      <a:pt x="6577" y="1842"/>
                    </a:cubicBezTo>
                    <a:cubicBezTo>
                      <a:pt x="5864" y="891"/>
                      <a:pt x="4834" y="337"/>
                      <a:pt x="3724" y="178"/>
                    </a:cubicBezTo>
                    <a:cubicBezTo>
                      <a:pt x="3130" y="59"/>
                      <a:pt x="2516" y="0"/>
                      <a:pt x="1892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674;p44">
                <a:extLst>
                  <a:ext uri="{FF2B5EF4-FFF2-40B4-BE49-F238E27FC236}">
                    <a16:creationId xmlns:a16="http://schemas.microsoft.com/office/drawing/2014/main" id="{A75EEEEB-8252-4BB7-AC6F-1601ADB75396}"/>
                  </a:ext>
                </a:extLst>
              </p:cNvPr>
              <p:cNvSpPr/>
              <p:nvPr/>
            </p:nvSpPr>
            <p:spPr>
              <a:xfrm>
                <a:off x="1962075" y="5314338"/>
                <a:ext cx="172325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4011" extrusionOk="0">
                    <a:moveTo>
                      <a:pt x="2680" y="1"/>
                    </a:moveTo>
                    <a:cubicBezTo>
                      <a:pt x="1740" y="1"/>
                      <a:pt x="820" y="241"/>
                      <a:pt x="0" y="683"/>
                    </a:cubicBezTo>
                    <a:lnTo>
                      <a:pt x="871" y="841"/>
                    </a:lnTo>
                    <a:cubicBezTo>
                      <a:pt x="1505" y="920"/>
                      <a:pt x="2218" y="1079"/>
                      <a:pt x="2852" y="1237"/>
                    </a:cubicBezTo>
                    <a:cubicBezTo>
                      <a:pt x="3644" y="1396"/>
                      <a:pt x="4357" y="1713"/>
                      <a:pt x="5070" y="2109"/>
                    </a:cubicBezTo>
                    <a:cubicBezTo>
                      <a:pt x="5783" y="2584"/>
                      <a:pt x="6417" y="3218"/>
                      <a:pt x="6893" y="4010"/>
                    </a:cubicBezTo>
                    <a:cubicBezTo>
                      <a:pt x="6893" y="3772"/>
                      <a:pt x="6893" y="3535"/>
                      <a:pt x="6893" y="3297"/>
                    </a:cubicBezTo>
                    <a:cubicBezTo>
                      <a:pt x="6813" y="2584"/>
                      <a:pt x="6576" y="1871"/>
                      <a:pt x="6100" y="1316"/>
                    </a:cubicBezTo>
                    <a:cubicBezTo>
                      <a:pt x="5387" y="524"/>
                      <a:pt x="4437" y="49"/>
                      <a:pt x="3407" y="49"/>
                    </a:cubicBezTo>
                    <a:cubicBezTo>
                      <a:pt x="3164" y="16"/>
                      <a:pt x="2921" y="1"/>
                      <a:pt x="268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675;p44">
                <a:extLst>
                  <a:ext uri="{FF2B5EF4-FFF2-40B4-BE49-F238E27FC236}">
                    <a16:creationId xmlns:a16="http://schemas.microsoft.com/office/drawing/2014/main" id="{13EC8A5E-9C76-4E6A-A982-83E76A738B96}"/>
                  </a:ext>
                </a:extLst>
              </p:cNvPr>
              <p:cNvSpPr/>
              <p:nvPr/>
            </p:nvSpPr>
            <p:spPr>
              <a:xfrm>
                <a:off x="1835300" y="5169875"/>
                <a:ext cx="12677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407" extrusionOk="0">
                    <a:moveTo>
                      <a:pt x="3090" y="0"/>
                    </a:moveTo>
                    <a:cubicBezTo>
                      <a:pt x="2298" y="79"/>
                      <a:pt x="1585" y="396"/>
                      <a:pt x="1030" y="1030"/>
                    </a:cubicBezTo>
                    <a:cubicBezTo>
                      <a:pt x="476" y="1664"/>
                      <a:pt x="80" y="2535"/>
                      <a:pt x="0" y="3407"/>
                    </a:cubicBezTo>
                    <a:cubicBezTo>
                      <a:pt x="159" y="3248"/>
                      <a:pt x="317" y="3169"/>
                      <a:pt x="555" y="3011"/>
                    </a:cubicBezTo>
                    <a:cubicBezTo>
                      <a:pt x="634" y="2852"/>
                      <a:pt x="872" y="2773"/>
                      <a:pt x="1030" y="2615"/>
                    </a:cubicBezTo>
                    <a:lnTo>
                      <a:pt x="1347" y="2377"/>
                    </a:lnTo>
                    <a:lnTo>
                      <a:pt x="1743" y="2139"/>
                    </a:lnTo>
                    <a:cubicBezTo>
                      <a:pt x="2694" y="1426"/>
                      <a:pt x="3803" y="951"/>
                      <a:pt x="5071" y="713"/>
                    </a:cubicBezTo>
                    <a:cubicBezTo>
                      <a:pt x="4912" y="634"/>
                      <a:pt x="4754" y="475"/>
                      <a:pt x="4595" y="396"/>
                    </a:cubicBezTo>
                    <a:cubicBezTo>
                      <a:pt x="4437" y="238"/>
                      <a:pt x="4199" y="159"/>
                      <a:pt x="3962" y="159"/>
                    </a:cubicBezTo>
                    <a:cubicBezTo>
                      <a:pt x="3724" y="0"/>
                      <a:pt x="3407" y="0"/>
                      <a:pt x="309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676;p44">
                <a:extLst>
                  <a:ext uri="{FF2B5EF4-FFF2-40B4-BE49-F238E27FC236}">
                    <a16:creationId xmlns:a16="http://schemas.microsoft.com/office/drawing/2014/main" id="{0D2633F6-2097-4E3F-B457-4EDBF0900424}"/>
                  </a:ext>
                </a:extLst>
              </p:cNvPr>
              <p:cNvSpPr/>
              <p:nvPr/>
            </p:nvSpPr>
            <p:spPr>
              <a:xfrm>
                <a:off x="1490675" y="4395450"/>
                <a:ext cx="225800" cy="62590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5036" extrusionOk="0">
                    <a:moveTo>
                      <a:pt x="6972" y="0"/>
                    </a:moveTo>
                    <a:lnTo>
                      <a:pt x="7210" y="476"/>
                    </a:lnTo>
                    <a:cubicBezTo>
                      <a:pt x="7368" y="872"/>
                      <a:pt x="7527" y="1268"/>
                      <a:pt x="7685" y="1743"/>
                    </a:cubicBezTo>
                    <a:cubicBezTo>
                      <a:pt x="8160" y="3407"/>
                      <a:pt x="8160" y="5150"/>
                      <a:pt x="7844" y="6893"/>
                    </a:cubicBezTo>
                    <a:cubicBezTo>
                      <a:pt x="7606" y="8081"/>
                      <a:pt x="7131" y="9190"/>
                      <a:pt x="6576" y="10220"/>
                    </a:cubicBezTo>
                    <a:cubicBezTo>
                      <a:pt x="5863" y="11329"/>
                      <a:pt x="4833" y="12201"/>
                      <a:pt x="3565" y="12597"/>
                    </a:cubicBezTo>
                    <a:cubicBezTo>
                      <a:pt x="3249" y="12755"/>
                      <a:pt x="2932" y="12755"/>
                      <a:pt x="2615" y="12835"/>
                    </a:cubicBezTo>
                    <a:lnTo>
                      <a:pt x="2060" y="12835"/>
                    </a:lnTo>
                    <a:cubicBezTo>
                      <a:pt x="1823" y="12835"/>
                      <a:pt x="1823" y="12835"/>
                      <a:pt x="1268" y="12755"/>
                    </a:cubicBezTo>
                    <a:lnTo>
                      <a:pt x="80" y="12597"/>
                    </a:lnTo>
                    <a:lnTo>
                      <a:pt x="0" y="12597"/>
                    </a:lnTo>
                    <a:lnTo>
                      <a:pt x="0" y="12676"/>
                    </a:lnTo>
                    <a:lnTo>
                      <a:pt x="0" y="12993"/>
                    </a:lnTo>
                    <a:lnTo>
                      <a:pt x="80" y="13627"/>
                    </a:lnTo>
                    <a:lnTo>
                      <a:pt x="159" y="14261"/>
                    </a:lnTo>
                    <a:cubicBezTo>
                      <a:pt x="159" y="14419"/>
                      <a:pt x="238" y="14498"/>
                      <a:pt x="238" y="14657"/>
                    </a:cubicBezTo>
                    <a:cubicBezTo>
                      <a:pt x="634" y="15845"/>
                      <a:pt x="1347" y="16875"/>
                      <a:pt x="2298" y="17667"/>
                    </a:cubicBezTo>
                    <a:cubicBezTo>
                      <a:pt x="2694" y="17984"/>
                      <a:pt x="3090" y="18222"/>
                      <a:pt x="3486" y="18460"/>
                    </a:cubicBezTo>
                    <a:cubicBezTo>
                      <a:pt x="3565" y="18539"/>
                      <a:pt x="3724" y="18618"/>
                      <a:pt x="3803" y="18697"/>
                    </a:cubicBezTo>
                    <a:cubicBezTo>
                      <a:pt x="3882" y="18697"/>
                      <a:pt x="3962" y="18776"/>
                      <a:pt x="4041" y="18776"/>
                    </a:cubicBezTo>
                    <a:cubicBezTo>
                      <a:pt x="3962" y="18856"/>
                      <a:pt x="3803" y="18935"/>
                      <a:pt x="3724" y="19014"/>
                    </a:cubicBezTo>
                    <a:lnTo>
                      <a:pt x="3407" y="19410"/>
                    </a:lnTo>
                    <a:cubicBezTo>
                      <a:pt x="3249" y="19569"/>
                      <a:pt x="3169" y="19648"/>
                      <a:pt x="3090" y="19886"/>
                    </a:cubicBezTo>
                    <a:cubicBezTo>
                      <a:pt x="2773" y="20519"/>
                      <a:pt x="2694" y="21312"/>
                      <a:pt x="3011" y="22025"/>
                    </a:cubicBezTo>
                    <a:cubicBezTo>
                      <a:pt x="3565" y="23292"/>
                      <a:pt x="4516" y="24401"/>
                      <a:pt x="5784" y="25035"/>
                    </a:cubicBezTo>
                    <a:lnTo>
                      <a:pt x="5388" y="24639"/>
                    </a:lnTo>
                    <a:cubicBezTo>
                      <a:pt x="4991" y="24322"/>
                      <a:pt x="4595" y="23926"/>
                      <a:pt x="4278" y="23451"/>
                    </a:cubicBezTo>
                    <a:cubicBezTo>
                      <a:pt x="3803" y="22817"/>
                      <a:pt x="3486" y="22104"/>
                      <a:pt x="3486" y="21312"/>
                    </a:cubicBezTo>
                    <a:cubicBezTo>
                      <a:pt x="3407" y="20836"/>
                      <a:pt x="3565" y="20440"/>
                      <a:pt x="3882" y="20123"/>
                    </a:cubicBezTo>
                    <a:cubicBezTo>
                      <a:pt x="3962" y="20044"/>
                      <a:pt x="4041" y="19886"/>
                      <a:pt x="4120" y="19886"/>
                    </a:cubicBezTo>
                    <a:cubicBezTo>
                      <a:pt x="4199" y="19727"/>
                      <a:pt x="4358" y="19648"/>
                      <a:pt x="4516" y="19569"/>
                    </a:cubicBezTo>
                    <a:cubicBezTo>
                      <a:pt x="4991" y="19331"/>
                      <a:pt x="5467" y="19093"/>
                      <a:pt x="5942" y="18935"/>
                    </a:cubicBezTo>
                    <a:cubicBezTo>
                      <a:pt x="5705" y="18697"/>
                      <a:pt x="5308" y="18460"/>
                      <a:pt x="4991" y="18222"/>
                    </a:cubicBezTo>
                    <a:cubicBezTo>
                      <a:pt x="4675" y="18063"/>
                      <a:pt x="4358" y="17826"/>
                      <a:pt x="4120" y="17667"/>
                    </a:cubicBezTo>
                    <a:cubicBezTo>
                      <a:pt x="3724" y="17350"/>
                      <a:pt x="3328" y="17034"/>
                      <a:pt x="3011" y="16717"/>
                    </a:cubicBezTo>
                    <a:cubicBezTo>
                      <a:pt x="2298" y="16162"/>
                      <a:pt x="1823" y="15370"/>
                      <a:pt x="1585" y="14419"/>
                    </a:cubicBezTo>
                    <a:cubicBezTo>
                      <a:pt x="1479" y="14208"/>
                      <a:pt x="1479" y="14208"/>
                      <a:pt x="1491" y="14208"/>
                    </a:cubicBezTo>
                    <a:lnTo>
                      <a:pt x="1491" y="14208"/>
                    </a:lnTo>
                    <a:cubicBezTo>
                      <a:pt x="1497" y="14208"/>
                      <a:pt x="1506" y="14208"/>
                      <a:pt x="1506" y="14181"/>
                    </a:cubicBezTo>
                    <a:cubicBezTo>
                      <a:pt x="1704" y="14221"/>
                      <a:pt x="1902" y="14241"/>
                      <a:pt x="2110" y="14241"/>
                    </a:cubicBezTo>
                    <a:cubicBezTo>
                      <a:pt x="2318" y="14241"/>
                      <a:pt x="2536" y="14221"/>
                      <a:pt x="2773" y="14181"/>
                    </a:cubicBezTo>
                    <a:cubicBezTo>
                      <a:pt x="4041" y="14102"/>
                      <a:pt x="5229" y="13548"/>
                      <a:pt x="6180" y="12676"/>
                    </a:cubicBezTo>
                    <a:cubicBezTo>
                      <a:pt x="7923" y="10854"/>
                      <a:pt x="8953" y="8477"/>
                      <a:pt x="8953" y="6021"/>
                    </a:cubicBezTo>
                    <a:cubicBezTo>
                      <a:pt x="9032" y="3803"/>
                      <a:pt x="8319" y="1664"/>
                      <a:pt x="6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677;p44">
                <a:extLst>
                  <a:ext uri="{FF2B5EF4-FFF2-40B4-BE49-F238E27FC236}">
                    <a16:creationId xmlns:a16="http://schemas.microsoft.com/office/drawing/2014/main" id="{74511F39-E219-4AFD-8DE5-53DE0DA58777}"/>
                  </a:ext>
                </a:extLst>
              </p:cNvPr>
              <p:cNvSpPr/>
              <p:nvPr/>
            </p:nvSpPr>
            <p:spPr>
              <a:xfrm>
                <a:off x="2617650" y="4502400"/>
                <a:ext cx="10180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40722" h="8399" extrusionOk="0">
                    <a:moveTo>
                      <a:pt x="0" y="0"/>
                    </a:moveTo>
                    <a:lnTo>
                      <a:pt x="872" y="872"/>
                    </a:lnTo>
                    <a:cubicBezTo>
                      <a:pt x="1109" y="1109"/>
                      <a:pt x="1505" y="1426"/>
                      <a:pt x="1822" y="1823"/>
                    </a:cubicBezTo>
                    <a:cubicBezTo>
                      <a:pt x="2219" y="2219"/>
                      <a:pt x="2852" y="2536"/>
                      <a:pt x="3328" y="2932"/>
                    </a:cubicBezTo>
                    <a:cubicBezTo>
                      <a:pt x="6417" y="5071"/>
                      <a:pt x="9903" y="6576"/>
                      <a:pt x="13548" y="7447"/>
                    </a:cubicBezTo>
                    <a:cubicBezTo>
                      <a:pt x="14657" y="7685"/>
                      <a:pt x="15845" y="7923"/>
                      <a:pt x="16954" y="8081"/>
                    </a:cubicBezTo>
                    <a:cubicBezTo>
                      <a:pt x="18143" y="8240"/>
                      <a:pt x="19331" y="8319"/>
                      <a:pt x="20519" y="8398"/>
                    </a:cubicBezTo>
                    <a:lnTo>
                      <a:pt x="23292" y="8398"/>
                    </a:lnTo>
                    <a:lnTo>
                      <a:pt x="24243" y="8319"/>
                    </a:lnTo>
                    <a:lnTo>
                      <a:pt x="26144" y="8161"/>
                    </a:lnTo>
                    <a:lnTo>
                      <a:pt x="27967" y="7844"/>
                    </a:lnTo>
                    <a:cubicBezTo>
                      <a:pt x="32720" y="7210"/>
                      <a:pt x="37077" y="5150"/>
                      <a:pt x="40722" y="1981"/>
                    </a:cubicBezTo>
                    <a:lnTo>
                      <a:pt x="40722" y="1981"/>
                    </a:lnTo>
                    <a:lnTo>
                      <a:pt x="39929" y="2377"/>
                    </a:lnTo>
                    <a:cubicBezTo>
                      <a:pt x="39216" y="2852"/>
                      <a:pt x="38503" y="3249"/>
                      <a:pt x="37711" y="3645"/>
                    </a:cubicBezTo>
                    <a:cubicBezTo>
                      <a:pt x="35018" y="4992"/>
                      <a:pt x="32086" y="5942"/>
                      <a:pt x="28996" y="6418"/>
                    </a:cubicBezTo>
                    <a:cubicBezTo>
                      <a:pt x="26672" y="6785"/>
                      <a:pt x="24348" y="6963"/>
                      <a:pt x="22023" y="6963"/>
                    </a:cubicBezTo>
                    <a:cubicBezTo>
                      <a:pt x="19832" y="6963"/>
                      <a:pt x="17640" y="6804"/>
                      <a:pt x="15449" y="6497"/>
                    </a:cubicBezTo>
                    <a:cubicBezTo>
                      <a:pt x="9824" y="5705"/>
                      <a:pt x="4437" y="3486"/>
                      <a:pt x="0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678;p44">
                <a:extLst>
                  <a:ext uri="{FF2B5EF4-FFF2-40B4-BE49-F238E27FC236}">
                    <a16:creationId xmlns:a16="http://schemas.microsoft.com/office/drawing/2014/main" id="{95E4C035-873D-4FC4-A525-0186A89AA62D}"/>
                  </a:ext>
                </a:extLst>
              </p:cNvPr>
              <p:cNvSpPr/>
              <p:nvPr/>
            </p:nvSpPr>
            <p:spPr>
              <a:xfrm>
                <a:off x="3374250" y="237825"/>
                <a:ext cx="3202675" cy="4418500"/>
              </a:xfrm>
              <a:custGeom>
                <a:avLst/>
                <a:gdLst/>
                <a:ahLst/>
                <a:cxnLst/>
                <a:rect l="l" t="t" r="r" b="b"/>
                <a:pathLst>
                  <a:path w="128107" h="176740" extrusionOk="0">
                    <a:moveTo>
                      <a:pt x="23252" y="1"/>
                    </a:moveTo>
                    <a:cubicBezTo>
                      <a:pt x="22829" y="1"/>
                      <a:pt x="22419" y="81"/>
                      <a:pt x="22025" y="250"/>
                    </a:cubicBezTo>
                    <a:cubicBezTo>
                      <a:pt x="8319" y="6112"/>
                      <a:pt x="12597" y="50320"/>
                      <a:pt x="14894" y="62917"/>
                    </a:cubicBezTo>
                    <a:cubicBezTo>
                      <a:pt x="14894" y="62917"/>
                      <a:pt x="634" y="82327"/>
                      <a:pt x="1743" y="85733"/>
                    </a:cubicBezTo>
                    <a:cubicBezTo>
                      <a:pt x="2852" y="89140"/>
                      <a:pt x="7447" y="89695"/>
                      <a:pt x="7447" y="89695"/>
                    </a:cubicBezTo>
                    <a:cubicBezTo>
                      <a:pt x="7447" y="89695"/>
                      <a:pt x="0" y="94290"/>
                      <a:pt x="9190" y="104034"/>
                    </a:cubicBezTo>
                    <a:lnTo>
                      <a:pt x="15449" y="109105"/>
                    </a:lnTo>
                    <a:cubicBezTo>
                      <a:pt x="15449" y="109105"/>
                      <a:pt x="3486" y="120513"/>
                      <a:pt x="6338" y="122256"/>
                    </a:cubicBezTo>
                    <a:cubicBezTo>
                      <a:pt x="7989" y="123265"/>
                      <a:pt x="10968" y="123478"/>
                      <a:pt x="13184" y="123478"/>
                    </a:cubicBezTo>
                    <a:cubicBezTo>
                      <a:pt x="14795" y="123478"/>
                      <a:pt x="16003" y="123365"/>
                      <a:pt x="16003" y="123365"/>
                    </a:cubicBezTo>
                    <a:lnTo>
                      <a:pt x="16003" y="123365"/>
                    </a:lnTo>
                    <a:cubicBezTo>
                      <a:pt x="16003" y="123365"/>
                      <a:pt x="12042" y="135645"/>
                      <a:pt x="16003" y="136834"/>
                    </a:cubicBezTo>
                    <a:cubicBezTo>
                      <a:pt x="16714" y="137033"/>
                      <a:pt x="17354" y="137114"/>
                      <a:pt x="17925" y="137114"/>
                    </a:cubicBezTo>
                    <a:cubicBezTo>
                      <a:pt x="20534" y="137114"/>
                      <a:pt x="21707" y="135408"/>
                      <a:pt x="21708" y="135407"/>
                    </a:cubicBezTo>
                    <a:lnTo>
                      <a:pt x="21708" y="135407"/>
                    </a:lnTo>
                    <a:cubicBezTo>
                      <a:pt x="21708" y="135408"/>
                      <a:pt x="21154" y="142776"/>
                      <a:pt x="35968" y="158779"/>
                    </a:cubicBezTo>
                    <a:cubicBezTo>
                      <a:pt x="45970" y="169583"/>
                      <a:pt x="55466" y="176740"/>
                      <a:pt x="61994" y="176740"/>
                    </a:cubicBezTo>
                    <a:cubicBezTo>
                      <a:pt x="65136" y="176740"/>
                      <a:pt x="67591" y="175082"/>
                      <a:pt x="69084" y="171376"/>
                    </a:cubicBezTo>
                    <a:cubicBezTo>
                      <a:pt x="69084" y="171376"/>
                      <a:pt x="69827" y="171578"/>
                      <a:pt x="71083" y="171578"/>
                    </a:cubicBezTo>
                    <a:cubicBezTo>
                      <a:pt x="74981" y="171578"/>
                      <a:pt x="83821" y="169629"/>
                      <a:pt x="90712" y="153629"/>
                    </a:cubicBezTo>
                    <a:cubicBezTo>
                      <a:pt x="95149" y="152678"/>
                      <a:pt x="98635" y="149351"/>
                      <a:pt x="99902" y="145073"/>
                    </a:cubicBezTo>
                    <a:cubicBezTo>
                      <a:pt x="102200" y="137705"/>
                      <a:pt x="99903" y="126297"/>
                      <a:pt x="99902" y="126297"/>
                    </a:cubicBezTo>
                    <a:lnTo>
                      <a:pt x="99902" y="126297"/>
                    </a:lnTo>
                    <a:cubicBezTo>
                      <a:pt x="99903" y="126297"/>
                      <a:pt x="101660" y="128953"/>
                      <a:pt x="103296" y="128953"/>
                    </a:cubicBezTo>
                    <a:cubicBezTo>
                      <a:pt x="103938" y="128953"/>
                      <a:pt x="104561" y="128544"/>
                      <a:pt x="105052" y="127406"/>
                    </a:cubicBezTo>
                    <a:cubicBezTo>
                      <a:pt x="106716" y="123444"/>
                      <a:pt x="99348" y="115443"/>
                      <a:pt x="99348" y="115443"/>
                    </a:cubicBezTo>
                    <a:cubicBezTo>
                      <a:pt x="99348" y="115443"/>
                      <a:pt x="110122" y="114888"/>
                      <a:pt x="116460" y="106332"/>
                    </a:cubicBezTo>
                    <a:cubicBezTo>
                      <a:pt x="120739" y="100390"/>
                      <a:pt x="119392" y="98013"/>
                      <a:pt x="114321" y="93656"/>
                    </a:cubicBezTo>
                    <a:lnTo>
                      <a:pt x="114321" y="93656"/>
                    </a:lnTo>
                    <a:cubicBezTo>
                      <a:pt x="115167" y="93834"/>
                      <a:pt x="117138" y="94562"/>
                      <a:pt x="118618" y="94562"/>
                    </a:cubicBezTo>
                    <a:cubicBezTo>
                      <a:pt x="119773" y="94562"/>
                      <a:pt x="120630" y="94119"/>
                      <a:pt x="120422" y="92626"/>
                    </a:cubicBezTo>
                    <a:cubicBezTo>
                      <a:pt x="119867" y="88586"/>
                      <a:pt x="112420" y="67432"/>
                      <a:pt x="105607" y="62362"/>
                    </a:cubicBezTo>
                    <a:cubicBezTo>
                      <a:pt x="104181" y="61253"/>
                      <a:pt x="128106" y="12688"/>
                      <a:pt x="112341" y="4528"/>
                    </a:cubicBezTo>
                    <a:cubicBezTo>
                      <a:pt x="111376" y="4027"/>
                      <a:pt x="110346" y="3794"/>
                      <a:pt x="109265" y="3794"/>
                    </a:cubicBezTo>
                    <a:cubicBezTo>
                      <a:pt x="98363" y="3794"/>
                      <a:pt x="82276" y="27522"/>
                      <a:pt x="75501" y="40496"/>
                    </a:cubicBezTo>
                    <a:cubicBezTo>
                      <a:pt x="75501" y="40496"/>
                      <a:pt x="69543" y="38320"/>
                      <a:pt x="62065" y="38320"/>
                    </a:cubicBezTo>
                    <a:cubicBezTo>
                      <a:pt x="58039" y="38320"/>
                      <a:pt x="53572" y="38951"/>
                      <a:pt x="49357" y="40892"/>
                    </a:cubicBezTo>
                    <a:cubicBezTo>
                      <a:pt x="49357" y="40892"/>
                      <a:pt x="32797" y="1"/>
                      <a:pt x="23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679;p44">
                <a:extLst>
                  <a:ext uri="{FF2B5EF4-FFF2-40B4-BE49-F238E27FC236}">
                    <a16:creationId xmlns:a16="http://schemas.microsoft.com/office/drawing/2014/main" id="{6C95D88E-B35A-416B-AD58-4D9227DD69DA}"/>
                  </a:ext>
                </a:extLst>
              </p:cNvPr>
              <p:cNvSpPr/>
              <p:nvPr/>
            </p:nvSpPr>
            <p:spPr>
              <a:xfrm>
                <a:off x="3374250" y="1810725"/>
                <a:ext cx="2648100" cy="2843625"/>
              </a:xfrm>
              <a:custGeom>
                <a:avLst/>
                <a:gdLst/>
                <a:ahLst/>
                <a:cxnLst/>
                <a:rect l="l" t="t" r="r" b="b"/>
                <a:pathLst>
                  <a:path w="105924" h="113745" extrusionOk="0">
                    <a:moveTo>
                      <a:pt x="14815" y="1"/>
                    </a:moveTo>
                    <a:lnTo>
                      <a:pt x="14815" y="1"/>
                    </a:lnTo>
                    <a:cubicBezTo>
                      <a:pt x="14814" y="2"/>
                      <a:pt x="555" y="19490"/>
                      <a:pt x="1743" y="22897"/>
                    </a:cubicBezTo>
                    <a:cubicBezTo>
                      <a:pt x="2852" y="26224"/>
                      <a:pt x="7447" y="26858"/>
                      <a:pt x="7447" y="26858"/>
                    </a:cubicBezTo>
                    <a:cubicBezTo>
                      <a:pt x="7447" y="26858"/>
                      <a:pt x="0" y="31374"/>
                      <a:pt x="9190" y="41118"/>
                    </a:cubicBezTo>
                    <a:lnTo>
                      <a:pt x="15449" y="46189"/>
                    </a:lnTo>
                    <a:cubicBezTo>
                      <a:pt x="15449" y="46189"/>
                      <a:pt x="3486" y="57597"/>
                      <a:pt x="6338" y="59340"/>
                    </a:cubicBezTo>
                    <a:cubicBezTo>
                      <a:pt x="8049" y="60338"/>
                      <a:pt x="11187" y="60538"/>
                      <a:pt x="13423" y="60538"/>
                    </a:cubicBezTo>
                    <a:cubicBezTo>
                      <a:pt x="14913" y="60538"/>
                      <a:pt x="16003" y="60449"/>
                      <a:pt x="16003" y="60449"/>
                    </a:cubicBezTo>
                    <a:lnTo>
                      <a:pt x="16003" y="60449"/>
                    </a:lnTo>
                    <a:cubicBezTo>
                      <a:pt x="16003" y="60449"/>
                      <a:pt x="12042" y="72729"/>
                      <a:pt x="16003" y="73838"/>
                    </a:cubicBezTo>
                    <a:cubicBezTo>
                      <a:pt x="16737" y="74058"/>
                      <a:pt x="17395" y="74148"/>
                      <a:pt x="17979" y="74148"/>
                    </a:cubicBezTo>
                    <a:cubicBezTo>
                      <a:pt x="20550" y="74148"/>
                      <a:pt x="21707" y="72412"/>
                      <a:pt x="21708" y="72412"/>
                    </a:cubicBezTo>
                    <a:lnTo>
                      <a:pt x="21708" y="72412"/>
                    </a:lnTo>
                    <a:cubicBezTo>
                      <a:pt x="21708" y="72413"/>
                      <a:pt x="21154" y="79781"/>
                      <a:pt x="35968" y="95784"/>
                    </a:cubicBezTo>
                    <a:cubicBezTo>
                      <a:pt x="45970" y="106588"/>
                      <a:pt x="55466" y="113745"/>
                      <a:pt x="61994" y="113745"/>
                    </a:cubicBezTo>
                    <a:cubicBezTo>
                      <a:pt x="65136" y="113745"/>
                      <a:pt x="67591" y="112087"/>
                      <a:pt x="69084" y="108380"/>
                    </a:cubicBezTo>
                    <a:cubicBezTo>
                      <a:pt x="69084" y="108380"/>
                      <a:pt x="69827" y="108583"/>
                      <a:pt x="71083" y="108583"/>
                    </a:cubicBezTo>
                    <a:cubicBezTo>
                      <a:pt x="74981" y="108583"/>
                      <a:pt x="83821" y="106634"/>
                      <a:pt x="90712" y="90634"/>
                    </a:cubicBezTo>
                    <a:cubicBezTo>
                      <a:pt x="95149" y="89683"/>
                      <a:pt x="98635" y="86435"/>
                      <a:pt x="99902" y="82078"/>
                    </a:cubicBezTo>
                    <a:cubicBezTo>
                      <a:pt x="102200" y="74710"/>
                      <a:pt x="99903" y="63302"/>
                      <a:pt x="99902" y="63301"/>
                    </a:cubicBezTo>
                    <a:lnTo>
                      <a:pt x="99902" y="63301"/>
                    </a:lnTo>
                    <a:cubicBezTo>
                      <a:pt x="99903" y="63302"/>
                      <a:pt x="101664" y="65923"/>
                      <a:pt x="103302" y="65923"/>
                    </a:cubicBezTo>
                    <a:cubicBezTo>
                      <a:pt x="103942" y="65923"/>
                      <a:pt x="104562" y="65523"/>
                      <a:pt x="105052" y="64411"/>
                    </a:cubicBezTo>
                    <a:cubicBezTo>
                      <a:pt x="105924" y="62351"/>
                      <a:pt x="104339" y="59182"/>
                      <a:pt x="102596" y="56646"/>
                    </a:cubicBezTo>
                    <a:lnTo>
                      <a:pt x="102596" y="56646"/>
                    </a:lnTo>
                    <a:cubicBezTo>
                      <a:pt x="102834" y="57201"/>
                      <a:pt x="102913" y="57835"/>
                      <a:pt x="102755" y="58469"/>
                    </a:cubicBezTo>
                    <a:cubicBezTo>
                      <a:pt x="102357" y="59367"/>
                      <a:pt x="101789" y="59698"/>
                      <a:pt x="101168" y="59698"/>
                    </a:cubicBezTo>
                    <a:cubicBezTo>
                      <a:pt x="99435" y="59698"/>
                      <a:pt x="97288" y="57122"/>
                      <a:pt x="97288" y="57122"/>
                    </a:cubicBezTo>
                    <a:lnTo>
                      <a:pt x="97288" y="57122"/>
                    </a:lnTo>
                    <a:cubicBezTo>
                      <a:pt x="97288" y="57123"/>
                      <a:pt x="99506" y="76374"/>
                      <a:pt x="96733" y="79542"/>
                    </a:cubicBezTo>
                    <a:cubicBezTo>
                      <a:pt x="96244" y="80119"/>
                      <a:pt x="95743" y="80354"/>
                      <a:pt x="95253" y="80354"/>
                    </a:cubicBezTo>
                    <a:cubicBezTo>
                      <a:pt x="93045" y="80354"/>
                      <a:pt x="91029" y="75581"/>
                      <a:pt x="91029" y="75581"/>
                    </a:cubicBezTo>
                    <a:cubicBezTo>
                      <a:pt x="91029" y="75581"/>
                      <a:pt x="87147" y="93011"/>
                      <a:pt x="79304" y="96972"/>
                    </a:cubicBezTo>
                    <a:cubicBezTo>
                      <a:pt x="78509" y="97382"/>
                      <a:pt x="77853" y="97566"/>
                      <a:pt x="77316" y="97566"/>
                    </a:cubicBezTo>
                    <a:cubicBezTo>
                      <a:pt x="72559" y="97566"/>
                      <a:pt x="77165" y="83108"/>
                      <a:pt x="77165" y="83108"/>
                    </a:cubicBezTo>
                    <a:lnTo>
                      <a:pt x="77165" y="83108"/>
                    </a:lnTo>
                    <a:cubicBezTo>
                      <a:pt x="77165" y="83108"/>
                      <a:pt x="77767" y="83372"/>
                      <a:pt x="78540" y="83372"/>
                    </a:cubicBezTo>
                    <a:cubicBezTo>
                      <a:pt x="80047" y="83372"/>
                      <a:pt x="82206" y="82369"/>
                      <a:pt x="81839" y="76453"/>
                    </a:cubicBezTo>
                    <a:lnTo>
                      <a:pt x="81839" y="76453"/>
                    </a:lnTo>
                    <a:cubicBezTo>
                      <a:pt x="81839" y="76453"/>
                      <a:pt x="81152" y="79932"/>
                      <a:pt x="78923" y="79932"/>
                    </a:cubicBezTo>
                    <a:cubicBezTo>
                      <a:pt x="78125" y="79932"/>
                      <a:pt x="77130" y="79486"/>
                      <a:pt x="75897" y="78275"/>
                    </a:cubicBezTo>
                    <a:lnTo>
                      <a:pt x="75897" y="78275"/>
                    </a:lnTo>
                    <a:cubicBezTo>
                      <a:pt x="75897" y="78275"/>
                      <a:pt x="77165" y="86910"/>
                      <a:pt x="71144" y="88416"/>
                    </a:cubicBezTo>
                    <a:cubicBezTo>
                      <a:pt x="70696" y="88523"/>
                      <a:pt x="70219" y="88575"/>
                      <a:pt x="69719" y="88575"/>
                    </a:cubicBezTo>
                    <a:cubicBezTo>
                      <a:pt x="63578" y="88575"/>
                      <a:pt x="53837" y="80799"/>
                      <a:pt x="49516" y="72888"/>
                    </a:cubicBezTo>
                    <a:cubicBezTo>
                      <a:pt x="44841" y="64331"/>
                      <a:pt x="44366" y="58469"/>
                      <a:pt x="44366" y="58469"/>
                    </a:cubicBezTo>
                    <a:lnTo>
                      <a:pt x="44366" y="58469"/>
                    </a:lnTo>
                    <a:cubicBezTo>
                      <a:pt x="44366" y="58469"/>
                      <a:pt x="46333" y="58984"/>
                      <a:pt x="49094" y="58984"/>
                    </a:cubicBezTo>
                    <a:cubicBezTo>
                      <a:pt x="51958" y="58984"/>
                      <a:pt x="55676" y="58430"/>
                      <a:pt x="58943" y="56171"/>
                    </a:cubicBezTo>
                    <a:lnTo>
                      <a:pt x="58785" y="54507"/>
                    </a:lnTo>
                    <a:cubicBezTo>
                      <a:pt x="56366" y="55451"/>
                      <a:pt x="53772" y="55956"/>
                      <a:pt x="51166" y="55956"/>
                    </a:cubicBezTo>
                    <a:cubicBezTo>
                      <a:pt x="50272" y="55956"/>
                      <a:pt x="49376" y="55896"/>
                      <a:pt x="48486" y="55775"/>
                    </a:cubicBezTo>
                    <a:cubicBezTo>
                      <a:pt x="42940" y="54904"/>
                      <a:pt x="35255" y="46506"/>
                      <a:pt x="35255" y="46506"/>
                    </a:cubicBezTo>
                    <a:lnTo>
                      <a:pt x="36206" y="41198"/>
                    </a:lnTo>
                    <a:lnTo>
                      <a:pt x="36206" y="41198"/>
                    </a:lnTo>
                    <a:cubicBezTo>
                      <a:pt x="36205" y="41198"/>
                      <a:pt x="33226" y="43084"/>
                      <a:pt x="30924" y="43084"/>
                    </a:cubicBezTo>
                    <a:cubicBezTo>
                      <a:pt x="30318" y="43084"/>
                      <a:pt x="29759" y="42954"/>
                      <a:pt x="29313" y="42624"/>
                    </a:cubicBezTo>
                    <a:cubicBezTo>
                      <a:pt x="27174" y="41039"/>
                      <a:pt x="29155" y="37791"/>
                      <a:pt x="29155" y="37791"/>
                    </a:cubicBezTo>
                    <a:cubicBezTo>
                      <a:pt x="29155" y="37791"/>
                      <a:pt x="21549" y="37791"/>
                      <a:pt x="20123" y="34384"/>
                    </a:cubicBezTo>
                    <a:cubicBezTo>
                      <a:pt x="19331" y="32245"/>
                      <a:pt x="19569" y="29948"/>
                      <a:pt x="20836" y="28046"/>
                    </a:cubicBezTo>
                    <a:lnTo>
                      <a:pt x="20836" y="28046"/>
                    </a:lnTo>
                    <a:cubicBezTo>
                      <a:pt x="20836" y="28046"/>
                      <a:pt x="18673" y="28503"/>
                      <a:pt x="16572" y="28503"/>
                    </a:cubicBezTo>
                    <a:cubicBezTo>
                      <a:pt x="14857" y="28503"/>
                      <a:pt x="13182" y="28199"/>
                      <a:pt x="12755" y="27096"/>
                    </a:cubicBezTo>
                    <a:cubicBezTo>
                      <a:pt x="11725" y="24640"/>
                      <a:pt x="18142" y="18223"/>
                      <a:pt x="18143" y="18222"/>
                    </a:cubicBezTo>
                    <a:lnTo>
                      <a:pt x="18143" y="18222"/>
                    </a:lnTo>
                    <a:cubicBezTo>
                      <a:pt x="18142" y="18222"/>
                      <a:pt x="13271" y="19972"/>
                      <a:pt x="9849" y="19972"/>
                    </a:cubicBezTo>
                    <a:cubicBezTo>
                      <a:pt x="8071" y="19972"/>
                      <a:pt x="6684" y="19500"/>
                      <a:pt x="6576" y="18064"/>
                    </a:cubicBezTo>
                    <a:cubicBezTo>
                      <a:pt x="6338" y="13944"/>
                      <a:pt x="14814" y="2"/>
                      <a:pt x="14815" y="1"/>
                    </a:cubicBezTo>
                    <a:close/>
                  </a:path>
                </a:pathLst>
              </a:custGeom>
              <a:solidFill>
                <a:srgbClr val="FFB469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680;p44">
                <a:extLst>
                  <a:ext uri="{FF2B5EF4-FFF2-40B4-BE49-F238E27FC236}">
                    <a16:creationId xmlns:a16="http://schemas.microsoft.com/office/drawing/2014/main" id="{19D83ACA-EA88-47AA-84AD-19EE449F0F80}"/>
                  </a:ext>
                </a:extLst>
              </p:cNvPr>
              <p:cNvSpPr/>
              <p:nvPr/>
            </p:nvSpPr>
            <p:spPr>
              <a:xfrm>
                <a:off x="5501425" y="2412850"/>
                <a:ext cx="893275" cy="725025"/>
              </a:xfrm>
              <a:custGeom>
                <a:avLst/>
                <a:gdLst/>
                <a:ahLst/>
                <a:cxnLst/>
                <a:rect l="l" t="t" r="r" b="b"/>
                <a:pathLst>
                  <a:path w="35731" h="29001" extrusionOk="0">
                    <a:moveTo>
                      <a:pt x="33829" y="0"/>
                    </a:moveTo>
                    <a:cubicBezTo>
                      <a:pt x="33513" y="1109"/>
                      <a:pt x="32483" y="1901"/>
                      <a:pt x="31373" y="1981"/>
                    </a:cubicBezTo>
                    <a:cubicBezTo>
                      <a:pt x="29979" y="2126"/>
                      <a:pt x="28584" y="2197"/>
                      <a:pt x="27189" y="2197"/>
                    </a:cubicBezTo>
                    <a:cubicBezTo>
                      <a:pt x="24781" y="2197"/>
                      <a:pt x="22373" y="1986"/>
                      <a:pt x="19965" y="1585"/>
                    </a:cubicBezTo>
                    <a:lnTo>
                      <a:pt x="19965" y="1585"/>
                    </a:lnTo>
                    <a:cubicBezTo>
                      <a:pt x="19965" y="1585"/>
                      <a:pt x="22421" y="4912"/>
                      <a:pt x="24798" y="5704"/>
                    </a:cubicBezTo>
                    <a:cubicBezTo>
                      <a:pt x="27254" y="6496"/>
                      <a:pt x="31215" y="8715"/>
                      <a:pt x="30898" y="9507"/>
                    </a:cubicBezTo>
                    <a:cubicBezTo>
                      <a:pt x="30813" y="9790"/>
                      <a:pt x="29556" y="9881"/>
                      <a:pt x="27975" y="9881"/>
                    </a:cubicBezTo>
                    <a:cubicBezTo>
                      <a:pt x="25129" y="9881"/>
                      <a:pt x="21233" y="9586"/>
                      <a:pt x="21233" y="9586"/>
                    </a:cubicBezTo>
                    <a:lnTo>
                      <a:pt x="21233" y="9586"/>
                    </a:lnTo>
                    <a:cubicBezTo>
                      <a:pt x="21233" y="9586"/>
                      <a:pt x="30026" y="11488"/>
                      <a:pt x="24402" y="17271"/>
                    </a:cubicBezTo>
                    <a:cubicBezTo>
                      <a:pt x="17113" y="24718"/>
                      <a:pt x="0" y="26382"/>
                      <a:pt x="0" y="26382"/>
                    </a:cubicBezTo>
                    <a:cubicBezTo>
                      <a:pt x="0" y="26382"/>
                      <a:pt x="4191" y="29001"/>
                      <a:pt x="8881" y="29001"/>
                    </a:cubicBezTo>
                    <a:cubicBezTo>
                      <a:pt x="9350" y="29001"/>
                      <a:pt x="9824" y="28975"/>
                      <a:pt x="10300" y="28917"/>
                    </a:cubicBezTo>
                    <a:cubicBezTo>
                      <a:pt x="12201" y="28759"/>
                      <a:pt x="25748" y="26857"/>
                      <a:pt x="31373" y="19252"/>
                    </a:cubicBezTo>
                    <a:cubicBezTo>
                      <a:pt x="35731" y="13310"/>
                      <a:pt x="34384" y="10933"/>
                      <a:pt x="29234" y="6576"/>
                    </a:cubicBezTo>
                    <a:lnTo>
                      <a:pt x="29234" y="6576"/>
                    </a:lnTo>
                    <a:cubicBezTo>
                      <a:pt x="30116" y="6796"/>
                      <a:pt x="32078" y="7508"/>
                      <a:pt x="33563" y="7508"/>
                    </a:cubicBezTo>
                    <a:cubicBezTo>
                      <a:pt x="34745" y="7508"/>
                      <a:pt x="35625" y="7056"/>
                      <a:pt x="35414" y="5546"/>
                    </a:cubicBezTo>
                    <a:cubicBezTo>
                      <a:pt x="35018" y="3644"/>
                      <a:pt x="34463" y="1822"/>
                      <a:pt x="33829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681;p44">
                <a:extLst>
                  <a:ext uri="{FF2B5EF4-FFF2-40B4-BE49-F238E27FC236}">
                    <a16:creationId xmlns:a16="http://schemas.microsoft.com/office/drawing/2014/main" id="{FBC05944-BF3C-4C45-B959-7216F377D127}"/>
                  </a:ext>
                </a:extLst>
              </p:cNvPr>
              <p:cNvSpPr/>
              <p:nvPr/>
            </p:nvSpPr>
            <p:spPr>
              <a:xfrm>
                <a:off x="5667800" y="3240750"/>
                <a:ext cx="259475" cy="824325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32973" extrusionOk="0">
                    <a:moveTo>
                      <a:pt x="5546" y="0"/>
                    </a:moveTo>
                    <a:lnTo>
                      <a:pt x="5546" y="0"/>
                    </a:lnTo>
                    <a:cubicBezTo>
                      <a:pt x="5863" y="951"/>
                      <a:pt x="6180" y="1822"/>
                      <a:pt x="6576" y="2773"/>
                    </a:cubicBezTo>
                    <a:cubicBezTo>
                      <a:pt x="7289" y="4833"/>
                      <a:pt x="7764" y="6893"/>
                      <a:pt x="8160" y="9032"/>
                    </a:cubicBezTo>
                    <a:cubicBezTo>
                      <a:pt x="8477" y="11171"/>
                      <a:pt x="8715" y="13231"/>
                      <a:pt x="8794" y="15370"/>
                    </a:cubicBezTo>
                    <a:cubicBezTo>
                      <a:pt x="8794" y="17192"/>
                      <a:pt x="8715" y="18301"/>
                      <a:pt x="8715" y="18301"/>
                    </a:cubicBezTo>
                    <a:cubicBezTo>
                      <a:pt x="8715" y="19252"/>
                      <a:pt x="8636" y="20282"/>
                      <a:pt x="8557" y="21232"/>
                    </a:cubicBezTo>
                    <a:cubicBezTo>
                      <a:pt x="8319" y="23292"/>
                      <a:pt x="7764" y="25352"/>
                      <a:pt x="6893" y="27253"/>
                    </a:cubicBezTo>
                    <a:cubicBezTo>
                      <a:pt x="6021" y="29234"/>
                      <a:pt x="4516" y="30819"/>
                      <a:pt x="2694" y="31769"/>
                    </a:cubicBezTo>
                    <a:cubicBezTo>
                      <a:pt x="1189" y="32641"/>
                      <a:pt x="0" y="32799"/>
                      <a:pt x="0" y="32958"/>
                    </a:cubicBezTo>
                    <a:cubicBezTo>
                      <a:pt x="131" y="32968"/>
                      <a:pt x="262" y="32973"/>
                      <a:pt x="393" y="32973"/>
                    </a:cubicBezTo>
                    <a:cubicBezTo>
                      <a:pt x="1291" y="32973"/>
                      <a:pt x="2181" y="32739"/>
                      <a:pt x="3011" y="32324"/>
                    </a:cubicBezTo>
                    <a:cubicBezTo>
                      <a:pt x="5071" y="31452"/>
                      <a:pt x="6893" y="29868"/>
                      <a:pt x="7923" y="27808"/>
                    </a:cubicBezTo>
                    <a:cubicBezTo>
                      <a:pt x="9032" y="25827"/>
                      <a:pt x="9745" y="23688"/>
                      <a:pt x="10062" y="21391"/>
                    </a:cubicBezTo>
                    <a:cubicBezTo>
                      <a:pt x="10220" y="20440"/>
                      <a:pt x="10300" y="19410"/>
                      <a:pt x="10379" y="18380"/>
                    </a:cubicBezTo>
                    <a:cubicBezTo>
                      <a:pt x="10379" y="17350"/>
                      <a:pt x="10379" y="16320"/>
                      <a:pt x="10300" y="15370"/>
                    </a:cubicBezTo>
                    <a:cubicBezTo>
                      <a:pt x="10141" y="13151"/>
                      <a:pt x="9824" y="10933"/>
                      <a:pt x="9270" y="8794"/>
                    </a:cubicBezTo>
                    <a:cubicBezTo>
                      <a:pt x="8794" y="6655"/>
                      <a:pt x="8081" y="4516"/>
                      <a:pt x="7210" y="2535"/>
                    </a:cubicBezTo>
                    <a:cubicBezTo>
                      <a:pt x="6814" y="1585"/>
                      <a:pt x="6259" y="713"/>
                      <a:pt x="55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682;p44">
                <a:extLst>
                  <a:ext uri="{FF2B5EF4-FFF2-40B4-BE49-F238E27FC236}">
                    <a16:creationId xmlns:a16="http://schemas.microsoft.com/office/drawing/2014/main" id="{F4881577-7E3B-4EBA-B6FA-2D5D5793B42A}"/>
                  </a:ext>
                </a:extLst>
              </p:cNvPr>
              <p:cNvSpPr/>
              <p:nvPr/>
            </p:nvSpPr>
            <p:spPr>
              <a:xfrm>
                <a:off x="4875550" y="3876525"/>
                <a:ext cx="812075" cy="659575"/>
              </a:xfrm>
              <a:custGeom>
                <a:avLst/>
                <a:gdLst/>
                <a:ahLst/>
                <a:cxnLst/>
                <a:rect l="l" t="t" r="r" b="b"/>
                <a:pathLst>
                  <a:path w="32483" h="26383" extrusionOk="0">
                    <a:moveTo>
                      <a:pt x="32086" y="0"/>
                    </a:moveTo>
                    <a:cubicBezTo>
                      <a:pt x="32007" y="0"/>
                      <a:pt x="32086" y="1506"/>
                      <a:pt x="31611" y="3645"/>
                    </a:cubicBezTo>
                    <a:cubicBezTo>
                      <a:pt x="30977" y="6259"/>
                      <a:pt x="29947" y="8794"/>
                      <a:pt x="28521" y="11092"/>
                    </a:cubicBezTo>
                    <a:cubicBezTo>
                      <a:pt x="27175" y="13389"/>
                      <a:pt x="25511" y="15528"/>
                      <a:pt x="23689" y="17509"/>
                    </a:cubicBezTo>
                    <a:cubicBezTo>
                      <a:pt x="22183" y="19173"/>
                      <a:pt x="21153" y="20123"/>
                      <a:pt x="21153" y="20123"/>
                    </a:cubicBezTo>
                    <a:lnTo>
                      <a:pt x="20440" y="20836"/>
                    </a:lnTo>
                    <a:cubicBezTo>
                      <a:pt x="20203" y="20995"/>
                      <a:pt x="19886" y="21312"/>
                      <a:pt x="19569" y="21549"/>
                    </a:cubicBezTo>
                    <a:cubicBezTo>
                      <a:pt x="19173" y="21866"/>
                      <a:pt x="18856" y="22183"/>
                      <a:pt x="18381" y="22500"/>
                    </a:cubicBezTo>
                    <a:cubicBezTo>
                      <a:pt x="16321" y="24085"/>
                      <a:pt x="13786" y="25035"/>
                      <a:pt x="11171" y="25273"/>
                    </a:cubicBezTo>
                    <a:cubicBezTo>
                      <a:pt x="10458" y="25273"/>
                      <a:pt x="9745" y="25273"/>
                      <a:pt x="9032" y="25194"/>
                    </a:cubicBezTo>
                    <a:cubicBezTo>
                      <a:pt x="8319" y="25035"/>
                      <a:pt x="7606" y="25035"/>
                      <a:pt x="6972" y="24798"/>
                    </a:cubicBezTo>
                    <a:cubicBezTo>
                      <a:pt x="6338" y="24639"/>
                      <a:pt x="5705" y="24481"/>
                      <a:pt x="5071" y="24243"/>
                    </a:cubicBezTo>
                    <a:cubicBezTo>
                      <a:pt x="4516" y="24005"/>
                      <a:pt x="3962" y="23768"/>
                      <a:pt x="3407" y="23530"/>
                    </a:cubicBezTo>
                    <a:lnTo>
                      <a:pt x="2060" y="22975"/>
                    </a:lnTo>
                    <a:lnTo>
                      <a:pt x="1030" y="22421"/>
                    </a:lnTo>
                    <a:cubicBezTo>
                      <a:pt x="713" y="22262"/>
                      <a:pt x="397" y="22104"/>
                      <a:pt x="0" y="22025"/>
                    </a:cubicBezTo>
                    <a:lnTo>
                      <a:pt x="0" y="22025"/>
                    </a:lnTo>
                    <a:cubicBezTo>
                      <a:pt x="0" y="22104"/>
                      <a:pt x="317" y="22342"/>
                      <a:pt x="872" y="22738"/>
                    </a:cubicBezTo>
                    <a:lnTo>
                      <a:pt x="1823" y="23372"/>
                    </a:lnTo>
                    <a:lnTo>
                      <a:pt x="3169" y="24164"/>
                    </a:lnTo>
                    <a:cubicBezTo>
                      <a:pt x="3724" y="24402"/>
                      <a:pt x="4279" y="24718"/>
                      <a:pt x="4833" y="24956"/>
                    </a:cubicBezTo>
                    <a:cubicBezTo>
                      <a:pt x="5467" y="25194"/>
                      <a:pt x="6101" y="25431"/>
                      <a:pt x="6735" y="25669"/>
                    </a:cubicBezTo>
                    <a:cubicBezTo>
                      <a:pt x="7448" y="25907"/>
                      <a:pt x="8161" y="26065"/>
                      <a:pt x="8953" y="26224"/>
                    </a:cubicBezTo>
                    <a:cubicBezTo>
                      <a:pt x="9666" y="26382"/>
                      <a:pt x="10458" y="26382"/>
                      <a:pt x="11250" y="26382"/>
                    </a:cubicBezTo>
                    <a:cubicBezTo>
                      <a:pt x="12756" y="26382"/>
                      <a:pt x="14261" y="26144"/>
                      <a:pt x="15766" y="25590"/>
                    </a:cubicBezTo>
                    <a:lnTo>
                      <a:pt x="16717" y="25194"/>
                    </a:lnTo>
                    <a:lnTo>
                      <a:pt x="17668" y="24639"/>
                    </a:lnTo>
                    <a:cubicBezTo>
                      <a:pt x="18143" y="24402"/>
                      <a:pt x="18697" y="24085"/>
                      <a:pt x="19252" y="23689"/>
                    </a:cubicBezTo>
                    <a:cubicBezTo>
                      <a:pt x="19727" y="23372"/>
                      <a:pt x="20124" y="23055"/>
                      <a:pt x="20520" y="22738"/>
                    </a:cubicBezTo>
                    <a:cubicBezTo>
                      <a:pt x="20916" y="22500"/>
                      <a:pt x="21233" y="22183"/>
                      <a:pt x="21470" y="21946"/>
                    </a:cubicBezTo>
                    <a:lnTo>
                      <a:pt x="22263" y="21312"/>
                    </a:lnTo>
                    <a:cubicBezTo>
                      <a:pt x="22263" y="21312"/>
                      <a:pt x="23372" y="20203"/>
                      <a:pt x="24798" y="18460"/>
                    </a:cubicBezTo>
                    <a:cubicBezTo>
                      <a:pt x="26620" y="16400"/>
                      <a:pt x="28204" y="14102"/>
                      <a:pt x="29551" y="11646"/>
                    </a:cubicBezTo>
                    <a:cubicBezTo>
                      <a:pt x="30898" y="9190"/>
                      <a:pt x="31770" y="6497"/>
                      <a:pt x="32245" y="3803"/>
                    </a:cubicBezTo>
                    <a:cubicBezTo>
                      <a:pt x="32483" y="2535"/>
                      <a:pt x="32403" y="1268"/>
                      <a:pt x="320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683;p44">
                <a:extLst>
                  <a:ext uri="{FF2B5EF4-FFF2-40B4-BE49-F238E27FC236}">
                    <a16:creationId xmlns:a16="http://schemas.microsoft.com/office/drawing/2014/main" id="{853F1E67-5F45-4715-8C9F-B4E3BDD94AEE}"/>
                  </a:ext>
                </a:extLst>
              </p:cNvPr>
              <p:cNvSpPr/>
              <p:nvPr/>
            </p:nvSpPr>
            <p:spPr>
              <a:xfrm>
                <a:off x="5026075" y="3523850"/>
                <a:ext cx="405975" cy="501250"/>
              </a:xfrm>
              <a:custGeom>
                <a:avLst/>
                <a:gdLst/>
                <a:ahLst/>
                <a:cxnLst/>
                <a:rect l="l" t="t" r="r" b="b"/>
                <a:pathLst>
                  <a:path w="16239" h="20050" extrusionOk="0">
                    <a:moveTo>
                      <a:pt x="14114" y="1"/>
                    </a:moveTo>
                    <a:cubicBezTo>
                      <a:pt x="14109" y="1"/>
                      <a:pt x="14106" y="2"/>
                      <a:pt x="14103" y="5"/>
                    </a:cubicBezTo>
                    <a:cubicBezTo>
                      <a:pt x="14182" y="877"/>
                      <a:pt x="14419" y="1748"/>
                      <a:pt x="14657" y="2540"/>
                    </a:cubicBezTo>
                    <a:cubicBezTo>
                      <a:pt x="15053" y="4442"/>
                      <a:pt x="15132" y="6343"/>
                      <a:pt x="14974" y="8245"/>
                    </a:cubicBezTo>
                    <a:cubicBezTo>
                      <a:pt x="14895" y="9116"/>
                      <a:pt x="14578" y="9988"/>
                      <a:pt x="13944" y="10621"/>
                    </a:cubicBezTo>
                    <a:cubicBezTo>
                      <a:pt x="13701" y="10760"/>
                      <a:pt x="13427" y="10823"/>
                      <a:pt x="13150" y="10823"/>
                    </a:cubicBezTo>
                    <a:cubicBezTo>
                      <a:pt x="12795" y="10823"/>
                      <a:pt x="12433" y="10720"/>
                      <a:pt x="12122" y="10542"/>
                    </a:cubicBezTo>
                    <a:cubicBezTo>
                      <a:pt x="11805" y="10384"/>
                      <a:pt x="11488" y="10225"/>
                      <a:pt x="11250" y="10067"/>
                    </a:cubicBezTo>
                    <a:lnTo>
                      <a:pt x="11171" y="9988"/>
                    </a:lnTo>
                    <a:lnTo>
                      <a:pt x="11013" y="9829"/>
                    </a:lnTo>
                    <a:lnTo>
                      <a:pt x="10617" y="9591"/>
                    </a:lnTo>
                    <a:cubicBezTo>
                      <a:pt x="10379" y="9433"/>
                      <a:pt x="10220" y="9275"/>
                      <a:pt x="10062" y="9116"/>
                    </a:cubicBezTo>
                    <a:lnTo>
                      <a:pt x="8874" y="8165"/>
                    </a:lnTo>
                    <a:lnTo>
                      <a:pt x="8478" y="7848"/>
                    </a:lnTo>
                    <a:lnTo>
                      <a:pt x="8478" y="7848"/>
                    </a:lnTo>
                    <a:lnTo>
                      <a:pt x="8557" y="9671"/>
                    </a:lnTo>
                    <a:cubicBezTo>
                      <a:pt x="8557" y="9908"/>
                      <a:pt x="8557" y="10146"/>
                      <a:pt x="8636" y="10463"/>
                    </a:cubicBezTo>
                    <a:cubicBezTo>
                      <a:pt x="8715" y="10780"/>
                      <a:pt x="8636" y="11017"/>
                      <a:pt x="8636" y="11334"/>
                    </a:cubicBezTo>
                    <a:cubicBezTo>
                      <a:pt x="8636" y="11651"/>
                      <a:pt x="8636" y="11968"/>
                      <a:pt x="8636" y="12285"/>
                    </a:cubicBezTo>
                    <a:cubicBezTo>
                      <a:pt x="8557" y="13157"/>
                      <a:pt x="8478" y="14028"/>
                      <a:pt x="8240" y="14820"/>
                    </a:cubicBezTo>
                    <a:cubicBezTo>
                      <a:pt x="7923" y="15692"/>
                      <a:pt x="7527" y="16563"/>
                      <a:pt x="6972" y="17355"/>
                    </a:cubicBezTo>
                    <a:cubicBezTo>
                      <a:pt x="6180" y="18465"/>
                      <a:pt x="4912" y="19098"/>
                      <a:pt x="3566" y="19178"/>
                    </a:cubicBezTo>
                    <a:lnTo>
                      <a:pt x="2377" y="19178"/>
                    </a:lnTo>
                    <a:lnTo>
                      <a:pt x="1427" y="18940"/>
                    </a:lnTo>
                    <a:cubicBezTo>
                      <a:pt x="1110" y="18861"/>
                      <a:pt x="872" y="18782"/>
                      <a:pt x="634" y="18702"/>
                    </a:cubicBezTo>
                    <a:cubicBezTo>
                      <a:pt x="410" y="18646"/>
                      <a:pt x="186" y="18590"/>
                      <a:pt x="74" y="18590"/>
                    </a:cubicBezTo>
                    <a:cubicBezTo>
                      <a:pt x="28" y="18590"/>
                      <a:pt x="0" y="18600"/>
                      <a:pt x="0" y="18623"/>
                    </a:cubicBezTo>
                    <a:cubicBezTo>
                      <a:pt x="0" y="18702"/>
                      <a:pt x="159" y="18861"/>
                      <a:pt x="555" y="19019"/>
                    </a:cubicBezTo>
                    <a:cubicBezTo>
                      <a:pt x="793" y="19178"/>
                      <a:pt x="1030" y="19336"/>
                      <a:pt x="1347" y="19415"/>
                    </a:cubicBezTo>
                    <a:lnTo>
                      <a:pt x="2298" y="19811"/>
                    </a:lnTo>
                    <a:cubicBezTo>
                      <a:pt x="2694" y="19891"/>
                      <a:pt x="3169" y="19970"/>
                      <a:pt x="3566" y="20049"/>
                    </a:cubicBezTo>
                    <a:cubicBezTo>
                      <a:pt x="4120" y="20049"/>
                      <a:pt x="4596" y="19970"/>
                      <a:pt x="5071" y="19891"/>
                    </a:cubicBezTo>
                    <a:cubicBezTo>
                      <a:pt x="6180" y="19574"/>
                      <a:pt x="7131" y="19019"/>
                      <a:pt x="7844" y="18148"/>
                    </a:cubicBezTo>
                    <a:cubicBezTo>
                      <a:pt x="8557" y="17276"/>
                      <a:pt x="9111" y="16326"/>
                      <a:pt x="9507" y="15296"/>
                    </a:cubicBezTo>
                    <a:cubicBezTo>
                      <a:pt x="9824" y="14424"/>
                      <a:pt x="9983" y="13473"/>
                      <a:pt x="10141" y="12523"/>
                    </a:cubicBezTo>
                    <a:cubicBezTo>
                      <a:pt x="10141" y="12127"/>
                      <a:pt x="10220" y="11730"/>
                      <a:pt x="10220" y="11414"/>
                    </a:cubicBezTo>
                    <a:lnTo>
                      <a:pt x="10220" y="11255"/>
                    </a:lnTo>
                    <a:lnTo>
                      <a:pt x="10300" y="11255"/>
                    </a:lnTo>
                    <a:lnTo>
                      <a:pt x="10379" y="11334"/>
                    </a:lnTo>
                    <a:cubicBezTo>
                      <a:pt x="10696" y="11572"/>
                      <a:pt x="11092" y="11730"/>
                      <a:pt x="11488" y="11889"/>
                    </a:cubicBezTo>
                    <a:cubicBezTo>
                      <a:pt x="11963" y="12047"/>
                      <a:pt x="12439" y="12206"/>
                      <a:pt x="12993" y="12206"/>
                    </a:cubicBezTo>
                    <a:cubicBezTo>
                      <a:pt x="13075" y="12216"/>
                      <a:pt x="13157" y="12221"/>
                      <a:pt x="13239" y="12221"/>
                    </a:cubicBezTo>
                    <a:cubicBezTo>
                      <a:pt x="13788" y="12221"/>
                      <a:pt x="14322" y="11996"/>
                      <a:pt x="14736" y="11651"/>
                    </a:cubicBezTo>
                    <a:cubicBezTo>
                      <a:pt x="15212" y="11176"/>
                      <a:pt x="15608" y="10701"/>
                      <a:pt x="15766" y="10067"/>
                    </a:cubicBezTo>
                    <a:cubicBezTo>
                      <a:pt x="15925" y="9512"/>
                      <a:pt x="16004" y="8958"/>
                      <a:pt x="16083" y="8324"/>
                    </a:cubicBezTo>
                    <a:cubicBezTo>
                      <a:pt x="16238" y="3896"/>
                      <a:pt x="14337" y="1"/>
                      <a:pt x="14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684;p44">
                <a:extLst>
                  <a:ext uri="{FF2B5EF4-FFF2-40B4-BE49-F238E27FC236}">
                    <a16:creationId xmlns:a16="http://schemas.microsoft.com/office/drawing/2014/main" id="{DA25090D-6484-4C5E-870B-0697E12B74F6}"/>
                  </a:ext>
                </a:extLst>
              </p:cNvPr>
              <p:cNvSpPr/>
              <p:nvPr/>
            </p:nvSpPr>
            <p:spPr>
              <a:xfrm>
                <a:off x="4320975" y="3074075"/>
                <a:ext cx="4932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19728" h="6302" extrusionOk="0">
                    <a:moveTo>
                      <a:pt x="196" y="1"/>
                    </a:moveTo>
                    <a:cubicBezTo>
                      <a:pt x="179" y="1"/>
                      <a:pt x="167" y="4"/>
                      <a:pt x="159" y="12"/>
                    </a:cubicBezTo>
                    <a:cubicBezTo>
                      <a:pt x="0" y="171"/>
                      <a:pt x="1981" y="1993"/>
                      <a:pt x="4279" y="3419"/>
                    </a:cubicBezTo>
                    <a:cubicBezTo>
                      <a:pt x="5309" y="4053"/>
                      <a:pt x="6418" y="4607"/>
                      <a:pt x="7606" y="5083"/>
                    </a:cubicBezTo>
                    <a:cubicBezTo>
                      <a:pt x="8081" y="5320"/>
                      <a:pt x="8478" y="5479"/>
                      <a:pt x="8715" y="5558"/>
                    </a:cubicBezTo>
                    <a:lnTo>
                      <a:pt x="9191" y="5716"/>
                    </a:lnTo>
                    <a:cubicBezTo>
                      <a:pt x="9191" y="5716"/>
                      <a:pt x="9824" y="5875"/>
                      <a:pt x="10854" y="6112"/>
                    </a:cubicBezTo>
                    <a:cubicBezTo>
                      <a:pt x="11724" y="6228"/>
                      <a:pt x="12637" y="6302"/>
                      <a:pt x="13560" y="6302"/>
                    </a:cubicBezTo>
                    <a:cubicBezTo>
                      <a:pt x="13899" y="6302"/>
                      <a:pt x="14238" y="6292"/>
                      <a:pt x="14578" y="6271"/>
                    </a:cubicBezTo>
                    <a:cubicBezTo>
                      <a:pt x="15845" y="6192"/>
                      <a:pt x="17034" y="5954"/>
                      <a:pt x="18222" y="5399"/>
                    </a:cubicBezTo>
                    <a:cubicBezTo>
                      <a:pt x="19173" y="5003"/>
                      <a:pt x="19727" y="4607"/>
                      <a:pt x="19648" y="4528"/>
                    </a:cubicBezTo>
                    <a:cubicBezTo>
                      <a:pt x="19648" y="4514"/>
                      <a:pt x="19626" y="4507"/>
                      <a:pt x="19584" y="4507"/>
                    </a:cubicBezTo>
                    <a:cubicBezTo>
                      <a:pt x="19391" y="4507"/>
                      <a:pt x="18781" y="4649"/>
                      <a:pt x="18064" y="4845"/>
                    </a:cubicBezTo>
                    <a:cubicBezTo>
                      <a:pt x="16875" y="5083"/>
                      <a:pt x="15766" y="5162"/>
                      <a:pt x="14578" y="5162"/>
                    </a:cubicBezTo>
                    <a:cubicBezTo>
                      <a:pt x="13389" y="5083"/>
                      <a:pt x="12280" y="4924"/>
                      <a:pt x="11171" y="4607"/>
                    </a:cubicBezTo>
                    <a:cubicBezTo>
                      <a:pt x="10696" y="4528"/>
                      <a:pt x="10300" y="4370"/>
                      <a:pt x="10062" y="4290"/>
                    </a:cubicBezTo>
                    <a:lnTo>
                      <a:pt x="9666" y="4211"/>
                    </a:lnTo>
                    <a:lnTo>
                      <a:pt x="9191" y="4053"/>
                    </a:lnTo>
                    <a:cubicBezTo>
                      <a:pt x="8953" y="3973"/>
                      <a:pt x="8557" y="3894"/>
                      <a:pt x="8081" y="3736"/>
                    </a:cubicBezTo>
                    <a:cubicBezTo>
                      <a:pt x="6972" y="3340"/>
                      <a:pt x="5863" y="2943"/>
                      <a:pt x="4833" y="2468"/>
                    </a:cubicBezTo>
                    <a:cubicBezTo>
                      <a:pt x="2573" y="1413"/>
                      <a:pt x="528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85;p44">
                <a:extLst>
                  <a:ext uri="{FF2B5EF4-FFF2-40B4-BE49-F238E27FC236}">
                    <a16:creationId xmlns:a16="http://schemas.microsoft.com/office/drawing/2014/main" id="{5701E36E-A339-4320-BD38-5385D5D9F4D0}"/>
                  </a:ext>
                </a:extLst>
              </p:cNvPr>
              <p:cNvSpPr/>
              <p:nvPr/>
            </p:nvSpPr>
            <p:spPr>
              <a:xfrm>
                <a:off x="6061950" y="2234425"/>
                <a:ext cx="332750" cy="38442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15377" extrusionOk="0">
                    <a:moveTo>
                      <a:pt x="8888" y="1"/>
                    </a:moveTo>
                    <a:cubicBezTo>
                      <a:pt x="8882" y="1"/>
                      <a:pt x="8877" y="3"/>
                      <a:pt x="8873" y="7"/>
                    </a:cubicBezTo>
                    <a:cubicBezTo>
                      <a:pt x="8715" y="7"/>
                      <a:pt x="9982" y="3334"/>
                      <a:pt x="10854" y="6582"/>
                    </a:cubicBezTo>
                    <a:cubicBezTo>
                      <a:pt x="11171" y="7375"/>
                      <a:pt x="11329" y="8246"/>
                      <a:pt x="11488" y="8959"/>
                    </a:cubicBezTo>
                    <a:cubicBezTo>
                      <a:pt x="11567" y="9672"/>
                      <a:pt x="11646" y="10385"/>
                      <a:pt x="11725" y="11098"/>
                    </a:cubicBezTo>
                    <a:lnTo>
                      <a:pt x="11725" y="12604"/>
                    </a:lnTo>
                    <a:lnTo>
                      <a:pt x="11725" y="13000"/>
                    </a:lnTo>
                    <a:lnTo>
                      <a:pt x="11725" y="13237"/>
                    </a:lnTo>
                    <a:cubicBezTo>
                      <a:pt x="11725" y="13317"/>
                      <a:pt x="11725" y="13317"/>
                      <a:pt x="11725" y="13396"/>
                    </a:cubicBezTo>
                    <a:cubicBezTo>
                      <a:pt x="11725" y="13475"/>
                      <a:pt x="11725" y="13554"/>
                      <a:pt x="11725" y="13713"/>
                    </a:cubicBezTo>
                    <a:cubicBezTo>
                      <a:pt x="11646" y="13713"/>
                      <a:pt x="11646" y="13792"/>
                      <a:pt x="11646" y="13871"/>
                    </a:cubicBezTo>
                    <a:cubicBezTo>
                      <a:pt x="11646" y="13871"/>
                      <a:pt x="11488" y="13950"/>
                      <a:pt x="11250" y="13950"/>
                    </a:cubicBezTo>
                    <a:cubicBezTo>
                      <a:pt x="10537" y="13950"/>
                      <a:pt x="9824" y="13871"/>
                      <a:pt x="9111" y="13792"/>
                    </a:cubicBezTo>
                    <a:cubicBezTo>
                      <a:pt x="8319" y="13713"/>
                      <a:pt x="7526" y="13554"/>
                      <a:pt x="6655" y="13475"/>
                    </a:cubicBezTo>
                    <a:cubicBezTo>
                      <a:pt x="3463" y="12881"/>
                      <a:pt x="619" y="11314"/>
                      <a:pt x="143" y="11314"/>
                    </a:cubicBezTo>
                    <a:cubicBezTo>
                      <a:pt x="111" y="11314"/>
                      <a:pt x="89" y="11321"/>
                      <a:pt x="79" y="11336"/>
                    </a:cubicBezTo>
                    <a:cubicBezTo>
                      <a:pt x="0" y="11415"/>
                      <a:pt x="713" y="11970"/>
                      <a:pt x="1901" y="12683"/>
                    </a:cubicBezTo>
                    <a:cubicBezTo>
                      <a:pt x="2456" y="13000"/>
                      <a:pt x="3169" y="13317"/>
                      <a:pt x="3882" y="13633"/>
                    </a:cubicBezTo>
                    <a:cubicBezTo>
                      <a:pt x="4674" y="13950"/>
                      <a:pt x="5546" y="14188"/>
                      <a:pt x="6338" y="14505"/>
                    </a:cubicBezTo>
                    <a:cubicBezTo>
                      <a:pt x="7209" y="14743"/>
                      <a:pt x="8160" y="14901"/>
                      <a:pt x="8952" y="15059"/>
                    </a:cubicBezTo>
                    <a:cubicBezTo>
                      <a:pt x="9665" y="15218"/>
                      <a:pt x="10458" y="15297"/>
                      <a:pt x="11250" y="15376"/>
                    </a:cubicBezTo>
                    <a:cubicBezTo>
                      <a:pt x="11725" y="15376"/>
                      <a:pt x="12121" y="15297"/>
                      <a:pt x="12518" y="14980"/>
                    </a:cubicBezTo>
                    <a:cubicBezTo>
                      <a:pt x="12834" y="14743"/>
                      <a:pt x="13072" y="14426"/>
                      <a:pt x="13151" y="14030"/>
                    </a:cubicBezTo>
                    <a:cubicBezTo>
                      <a:pt x="13231" y="13792"/>
                      <a:pt x="13310" y="13633"/>
                      <a:pt x="13310" y="13475"/>
                    </a:cubicBezTo>
                    <a:cubicBezTo>
                      <a:pt x="13310" y="13396"/>
                      <a:pt x="13310" y="13317"/>
                      <a:pt x="13310" y="13237"/>
                    </a:cubicBezTo>
                    <a:lnTo>
                      <a:pt x="13310" y="13079"/>
                    </a:lnTo>
                    <a:lnTo>
                      <a:pt x="13310" y="12604"/>
                    </a:lnTo>
                    <a:cubicBezTo>
                      <a:pt x="13310" y="12207"/>
                      <a:pt x="13231" y="11732"/>
                      <a:pt x="13151" y="11019"/>
                    </a:cubicBezTo>
                    <a:cubicBezTo>
                      <a:pt x="13072" y="10227"/>
                      <a:pt x="12993" y="9435"/>
                      <a:pt x="12755" y="8722"/>
                    </a:cubicBezTo>
                    <a:cubicBezTo>
                      <a:pt x="12518" y="7929"/>
                      <a:pt x="12280" y="7058"/>
                      <a:pt x="11963" y="6266"/>
                    </a:cubicBezTo>
                    <a:cubicBezTo>
                      <a:pt x="11408" y="4760"/>
                      <a:pt x="10695" y="3255"/>
                      <a:pt x="9982" y="1829"/>
                    </a:cubicBezTo>
                    <a:cubicBezTo>
                      <a:pt x="9456" y="701"/>
                      <a:pt x="9001" y="1"/>
                      <a:pt x="88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686;p44">
                <a:extLst>
                  <a:ext uri="{FF2B5EF4-FFF2-40B4-BE49-F238E27FC236}">
                    <a16:creationId xmlns:a16="http://schemas.microsoft.com/office/drawing/2014/main" id="{F790D0E1-0A42-4C51-A802-608293187243}"/>
                  </a:ext>
                </a:extLst>
              </p:cNvPr>
              <p:cNvSpPr/>
              <p:nvPr/>
            </p:nvSpPr>
            <p:spPr>
              <a:xfrm>
                <a:off x="6048075" y="2590550"/>
                <a:ext cx="2456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11452" extrusionOk="0">
                    <a:moveTo>
                      <a:pt x="7905" y="1"/>
                    </a:moveTo>
                    <a:cubicBezTo>
                      <a:pt x="7880" y="1"/>
                      <a:pt x="7859" y="7"/>
                      <a:pt x="7844" y="22"/>
                    </a:cubicBezTo>
                    <a:cubicBezTo>
                      <a:pt x="7844" y="22"/>
                      <a:pt x="7844" y="181"/>
                      <a:pt x="8081" y="418"/>
                    </a:cubicBezTo>
                    <a:cubicBezTo>
                      <a:pt x="8240" y="577"/>
                      <a:pt x="8240" y="656"/>
                      <a:pt x="8319" y="814"/>
                    </a:cubicBezTo>
                    <a:lnTo>
                      <a:pt x="8636" y="1290"/>
                    </a:lnTo>
                    <a:cubicBezTo>
                      <a:pt x="8794" y="1448"/>
                      <a:pt x="8874" y="1686"/>
                      <a:pt x="8953" y="1844"/>
                    </a:cubicBezTo>
                    <a:cubicBezTo>
                      <a:pt x="8953" y="2082"/>
                      <a:pt x="8953" y="2320"/>
                      <a:pt x="8953" y="2478"/>
                    </a:cubicBezTo>
                    <a:cubicBezTo>
                      <a:pt x="8794" y="2954"/>
                      <a:pt x="8557" y="3350"/>
                      <a:pt x="8081" y="3508"/>
                    </a:cubicBezTo>
                    <a:cubicBezTo>
                      <a:pt x="7606" y="3746"/>
                      <a:pt x="7131" y="3904"/>
                      <a:pt x="6576" y="3983"/>
                    </a:cubicBezTo>
                    <a:cubicBezTo>
                      <a:pt x="6259" y="4063"/>
                      <a:pt x="6022" y="4063"/>
                      <a:pt x="5784" y="4063"/>
                    </a:cubicBezTo>
                    <a:lnTo>
                      <a:pt x="4595" y="4063"/>
                    </a:lnTo>
                    <a:cubicBezTo>
                      <a:pt x="4120" y="4063"/>
                      <a:pt x="3566" y="3983"/>
                      <a:pt x="3090" y="3904"/>
                    </a:cubicBezTo>
                    <a:lnTo>
                      <a:pt x="1902" y="3587"/>
                    </a:lnTo>
                    <a:lnTo>
                      <a:pt x="476" y="3429"/>
                    </a:lnTo>
                    <a:lnTo>
                      <a:pt x="476" y="3429"/>
                    </a:lnTo>
                    <a:lnTo>
                      <a:pt x="1110" y="3825"/>
                    </a:lnTo>
                    <a:lnTo>
                      <a:pt x="2060" y="4538"/>
                    </a:lnTo>
                    <a:lnTo>
                      <a:pt x="3249" y="5410"/>
                    </a:lnTo>
                    <a:cubicBezTo>
                      <a:pt x="3486" y="5568"/>
                      <a:pt x="3724" y="5726"/>
                      <a:pt x="3962" y="5964"/>
                    </a:cubicBezTo>
                    <a:lnTo>
                      <a:pt x="4199" y="6202"/>
                    </a:lnTo>
                    <a:lnTo>
                      <a:pt x="4358" y="6360"/>
                    </a:lnTo>
                    <a:lnTo>
                      <a:pt x="4358" y="6439"/>
                    </a:lnTo>
                    <a:cubicBezTo>
                      <a:pt x="4675" y="6756"/>
                      <a:pt x="4833" y="7152"/>
                      <a:pt x="4833" y="7549"/>
                    </a:cubicBezTo>
                    <a:cubicBezTo>
                      <a:pt x="4833" y="8103"/>
                      <a:pt x="4675" y="8579"/>
                      <a:pt x="4358" y="8975"/>
                    </a:cubicBezTo>
                    <a:cubicBezTo>
                      <a:pt x="3645" y="9925"/>
                      <a:pt x="2694" y="10559"/>
                      <a:pt x="1664" y="10876"/>
                    </a:cubicBezTo>
                    <a:cubicBezTo>
                      <a:pt x="713" y="11114"/>
                      <a:pt x="0" y="11114"/>
                      <a:pt x="0" y="11193"/>
                    </a:cubicBezTo>
                    <a:cubicBezTo>
                      <a:pt x="0" y="11322"/>
                      <a:pt x="423" y="11452"/>
                      <a:pt x="1139" y="11452"/>
                    </a:cubicBezTo>
                    <a:cubicBezTo>
                      <a:pt x="1300" y="11452"/>
                      <a:pt x="1475" y="11445"/>
                      <a:pt x="1664" y="11431"/>
                    </a:cubicBezTo>
                    <a:cubicBezTo>
                      <a:pt x="3011" y="11351"/>
                      <a:pt x="4279" y="10718"/>
                      <a:pt x="5150" y="9688"/>
                    </a:cubicBezTo>
                    <a:cubicBezTo>
                      <a:pt x="5705" y="9133"/>
                      <a:pt x="6022" y="8420"/>
                      <a:pt x="6101" y="7628"/>
                    </a:cubicBezTo>
                    <a:cubicBezTo>
                      <a:pt x="6101" y="6915"/>
                      <a:pt x="5942" y="6202"/>
                      <a:pt x="5546" y="5647"/>
                    </a:cubicBezTo>
                    <a:lnTo>
                      <a:pt x="5546" y="5568"/>
                    </a:lnTo>
                    <a:cubicBezTo>
                      <a:pt x="5546" y="5568"/>
                      <a:pt x="5388" y="5568"/>
                      <a:pt x="5546" y="5489"/>
                    </a:cubicBezTo>
                    <a:lnTo>
                      <a:pt x="5942" y="5489"/>
                    </a:lnTo>
                    <a:cubicBezTo>
                      <a:pt x="6259" y="5410"/>
                      <a:pt x="6576" y="5410"/>
                      <a:pt x="6893" y="5330"/>
                    </a:cubicBezTo>
                    <a:cubicBezTo>
                      <a:pt x="7527" y="5093"/>
                      <a:pt x="8161" y="4855"/>
                      <a:pt x="8715" y="4459"/>
                    </a:cubicBezTo>
                    <a:cubicBezTo>
                      <a:pt x="9349" y="4063"/>
                      <a:pt x="9824" y="3350"/>
                      <a:pt x="9824" y="2557"/>
                    </a:cubicBezTo>
                    <a:cubicBezTo>
                      <a:pt x="9824" y="2241"/>
                      <a:pt x="9745" y="1924"/>
                      <a:pt x="9587" y="1607"/>
                    </a:cubicBezTo>
                    <a:cubicBezTo>
                      <a:pt x="9507" y="1369"/>
                      <a:pt x="9349" y="1131"/>
                      <a:pt x="9191" y="894"/>
                    </a:cubicBezTo>
                    <a:cubicBezTo>
                      <a:pt x="8953" y="735"/>
                      <a:pt x="8874" y="577"/>
                      <a:pt x="8715" y="498"/>
                    </a:cubicBezTo>
                    <a:cubicBezTo>
                      <a:pt x="8557" y="339"/>
                      <a:pt x="8398" y="260"/>
                      <a:pt x="8319" y="181"/>
                    </a:cubicBezTo>
                    <a:cubicBezTo>
                      <a:pt x="8191" y="117"/>
                      <a:pt x="8011" y="1"/>
                      <a:pt x="79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687;p44">
                <a:extLst>
                  <a:ext uri="{FF2B5EF4-FFF2-40B4-BE49-F238E27FC236}">
                    <a16:creationId xmlns:a16="http://schemas.microsoft.com/office/drawing/2014/main" id="{0E8B1EA1-E1BD-455F-AB74-6604ED817E5B}"/>
                  </a:ext>
                </a:extLst>
              </p:cNvPr>
              <p:cNvSpPr/>
              <p:nvPr/>
            </p:nvSpPr>
            <p:spPr>
              <a:xfrm>
                <a:off x="3849600" y="2555450"/>
                <a:ext cx="435750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13320" extrusionOk="0">
                    <a:moveTo>
                      <a:pt x="1268" y="0"/>
                    </a:moveTo>
                    <a:cubicBezTo>
                      <a:pt x="1268" y="0"/>
                      <a:pt x="1109" y="159"/>
                      <a:pt x="871" y="476"/>
                    </a:cubicBezTo>
                    <a:cubicBezTo>
                      <a:pt x="792" y="634"/>
                      <a:pt x="634" y="792"/>
                      <a:pt x="555" y="1030"/>
                    </a:cubicBezTo>
                    <a:lnTo>
                      <a:pt x="158" y="1902"/>
                    </a:lnTo>
                    <a:cubicBezTo>
                      <a:pt x="79" y="2298"/>
                      <a:pt x="0" y="2615"/>
                      <a:pt x="0" y="3011"/>
                    </a:cubicBezTo>
                    <a:lnTo>
                      <a:pt x="0" y="3645"/>
                    </a:lnTo>
                    <a:lnTo>
                      <a:pt x="0" y="3961"/>
                    </a:lnTo>
                    <a:cubicBezTo>
                      <a:pt x="0" y="4041"/>
                      <a:pt x="79" y="4120"/>
                      <a:pt x="79" y="4278"/>
                    </a:cubicBezTo>
                    <a:cubicBezTo>
                      <a:pt x="317" y="5150"/>
                      <a:pt x="951" y="5942"/>
                      <a:pt x="1743" y="6576"/>
                    </a:cubicBezTo>
                    <a:cubicBezTo>
                      <a:pt x="2377" y="7130"/>
                      <a:pt x="3169" y="7527"/>
                      <a:pt x="4040" y="7923"/>
                    </a:cubicBezTo>
                    <a:cubicBezTo>
                      <a:pt x="4753" y="8160"/>
                      <a:pt x="5467" y="8398"/>
                      <a:pt x="6180" y="8556"/>
                    </a:cubicBezTo>
                    <a:cubicBezTo>
                      <a:pt x="6813" y="8794"/>
                      <a:pt x="7368" y="8873"/>
                      <a:pt x="7764" y="8953"/>
                    </a:cubicBezTo>
                    <a:lnTo>
                      <a:pt x="8081" y="8953"/>
                    </a:lnTo>
                    <a:lnTo>
                      <a:pt x="8081" y="9111"/>
                    </a:lnTo>
                    <a:cubicBezTo>
                      <a:pt x="7764" y="9824"/>
                      <a:pt x="7922" y="10696"/>
                      <a:pt x="8319" y="11329"/>
                    </a:cubicBezTo>
                    <a:cubicBezTo>
                      <a:pt x="8794" y="11963"/>
                      <a:pt x="9507" y="12518"/>
                      <a:pt x="10299" y="12755"/>
                    </a:cubicBezTo>
                    <a:cubicBezTo>
                      <a:pt x="11012" y="13072"/>
                      <a:pt x="11804" y="13231"/>
                      <a:pt x="12597" y="13310"/>
                    </a:cubicBezTo>
                    <a:cubicBezTo>
                      <a:pt x="12709" y="13317"/>
                      <a:pt x="12821" y="13320"/>
                      <a:pt x="12933" y="13320"/>
                    </a:cubicBezTo>
                    <a:cubicBezTo>
                      <a:pt x="14166" y="13320"/>
                      <a:pt x="15383" y="12920"/>
                      <a:pt x="16400" y="12122"/>
                    </a:cubicBezTo>
                    <a:cubicBezTo>
                      <a:pt x="17271" y="11409"/>
                      <a:pt x="17429" y="10696"/>
                      <a:pt x="17350" y="10696"/>
                    </a:cubicBezTo>
                    <a:cubicBezTo>
                      <a:pt x="17271" y="10696"/>
                      <a:pt x="16954" y="11250"/>
                      <a:pt x="16083" y="11646"/>
                    </a:cubicBezTo>
                    <a:cubicBezTo>
                      <a:pt x="15322" y="12056"/>
                      <a:pt x="14475" y="12293"/>
                      <a:pt x="13605" y="12293"/>
                    </a:cubicBezTo>
                    <a:cubicBezTo>
                      <a:pt x="13297" y="12293"/>
                      <a:pt x="12987" y="12263"/>
                      <a:pt x="12676" y="12201"/>
                    </a:cubicBezTo>
                    <a:cubicBezTo>
                      <a:pt x="12042" y="12122"/>
                      <a:pt x="11408" y="11963"/>
                      <a:pt x="10775" y="11646"/>
                    </a:cubicBezTo>
                    <a:cubicBezTo>
                      <a:pt x="10299" y="11409"/>
                      <a:pt x="9824" y="11092"/>
                      <a:pt x="9586" y="10616"/>
                    </a:cubicBezTo>
                    <a:cubicBezTo>
                      <a:pt x="9349" y="10299"/>
                      <a:pt x="9349" y="9983"/>
                      <a:pt x="9507" y="9666"/>
                    </a:cubicBezTo>
                    <a:cubicBezTo>
                      <a:pt x="9507" y="9586"/>
                      <a:pt x="9586" y="9507"/>
                      <a:pt x="9586" y="9428"/>
                    </a:cubicBezTo>
                    <a:cubicBezTo>
                      <a:pt x="9665" y="9349"/>
                      <a:pt x="9665" y="9270"/>
                      <a:pt x="9745" y="9111"/>
                    </a:cubicBezTo>
                    <a:cubicBezTo>
                      <a:pt x="9824" y="9032"/>
                      <a:pt x="10062" y="8715"/>
                      <a:pt x="10220" y="8556"/>
                    </a:cubicBezTo>
                    <a:lnTo>
                      <a:pt x="10854" y="7685"/>
                    </a:lnTo>
                    <a:lnTo>
                      <a:pt x="8794" y="7447"/>
                    </a:lnTo>
                    <a:lnTo>
                      <a:pt x="8002" y="7368"/>
                    </a:lnTo>
                    <a:cubicBezTo>
                      <a:pt x="7606" y="7368"/>
                      <a:pt x="7130" y="7289"/>
                      <a:pt x="6496" y="7130"/>
                    </a:cubicBezTo>
                    <a:cubicBezTo>
                      <a:pt x="5070" y="6893"/>
                      <a:pt x="3644" y="6417"/>
                      <a:pt x="2377" y="5625"/>
                    </a:cubicBezTo>
                    <a:cubicBezTo>
                      <a:pt x="1188" y="4833"/>
                      <a:pt x="555" y="3407"/>
                      <a:pt x="792" y="2060"/>
                    </a:cubicBezTo>
                    <a:cubicBezTo>
                      <a:pt x="871" y="1743"/>
                      <a:pt x="951" y="1426"/>
                      <a:pt x="951" y="1189"/>
                    </a:cubicBezTo>
                    <a:cubicBezTo>
                      <a:pt x="1030" y="951"/>
                      <a:pt x="1109" y="792"/>
                      <a:pt x="1188" y="555"/>
                    </a:cubicBezTo>
                    <a:cubicBezTo>
                      <a:pt x="1268" y="238"/>
                      <a:pt x="1347" y="0"/>
                      <a:pt x="1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688;p44">
                <a:extLst>
                  <a:ext uri="{FF2B5EF4-FFF2-40B4-BE49-F238E27FC236}">
                    <a16:creationId xmlns:a16="http://schemas.microsoft.com/office/drawing/2014/main" id="{894D84A9-0C38-493D-8D66-F8A896729623}"/>
                  </a:ext>
                </a:extLst>
              </p:cNvPr>
              <p:cNvSpPr/>
              <p:nvPr/>
            </p:nvSpPr>
            <p:spPr>
              <a:xfrm>
                <a:off x="3471300" y="2406900"/>
                <a:ext cx="437725" cy="600225"/>
              </a:xfrm>
              <a:custGeom>
                <a:avLst/>
                <a:gdLst/>
                <a:ahLst/>
                <a:cxnLst/>
                <a:rect l="l" t="t" r="r" b="b"/>
                <a:pathLst>
                  <a:path w="17509" h="24009" extrusionOk="0">
                    <a:moveTo>
                      <a:pt x="7210" y="0"/>
                    </a:moveTo>
                    <a:cubicBezTo>
                      <a:pt x="6259" y="238"/>
                      <a:pt x="5467" y="634"/>
                      <a:pt x="4674" y="1268"/>
                    </a:cubicBezTo>
                    <a:cubicBezTo>
                      <a:pt x="2931" y="2377"/>
                      <a:pt x="1505" y="4041"/>
                      <a:pt x="634" y="5942"/>
                    </a:cubicBezTo>
                    <a:cubicBezTo>
                      <a:pt x="159" y="7051"/>
                      <a:pt x="0" y="8319"/>
                      <a:pt x="238" y="9428"/>
                    </a:cubicBezTo>
                    <a:cubicBezTo>
                      <a:pt x="396" y="10458"/>
                      <a:pt x="713" y="11409"/>
                      <a:pt x="1188" y="12359"/>
                    </a:cubicBezTo>
                    <a:cubicBezTo>
                      <a:pt x="1664" y="13152"/>
                      <a:pt x="2060" y="14023"/>
                      <a:pt x="2614" y="14815"/>
                    </a:cubicBezTo>
                    <a:cubicBezTo>
                      <a:pt x="3169" y="15528"/>
                      <a:pt x="3724" y="16321"/>
                      <a:pt x="4357" y="17034"/>
                    </a:cubicBezTo>
                    <a:cubicBezTo>
                      <a:pt x="5783" y="18618"/>
                      <a:pt x="7289" y="19965"/>
                      <a:pt x="9032" y="21153"/>
                    </a:cubicBezTo>
                    <a:cubicBezTo>
                      <a:pt x="10695" y="22342"/>
                      <a:pt x="12676" y="23292"/>
                      <a:pt x="14657" y="23768"/>
                    </a:cubicBezTo>
                    <a:cubicBezTo>
                      <a:pt x="15271" y="23921"/>
                      <a:pt x="15884" y="24009"/>
                      <a:pt x="16498" y="24009"/>
                    </a:cubicBezTo>
                    <a:cubicBezTo>
                      <a:pt x="16835" y="24009"/>
                      <a:pt x="17172" y="23982"/>
                      <a:pt x="17509" y="23926"/>
                    </a:cubicBezTo>
                    <a:cubicBezTo>
                      <a:pt x="17509" y="23768"/>
                      <a:pt x="16400" y="23689"/>
                      <a:pt x="14815" y="23134"/>
                    </a:cubicBezTo>
                    <a:cubicBezTo>
                      <a:pt x="12993" y="22421"/>
                      <a:pt x="11250" y="21470"/>
                      <a:pt x="9665" y="20203"/>
                    </a:cubicBezTo>
                    <a:cubicBezTo>
                      <a:pt x="8160" y="19014"/>
                      <a:pt x="6734" y="17588"/>
                      <a:pt x="5546" y="16083"/>
                    </a:cubicBezTo>
                    <a:cubicBezTo>
                      <a:pt x="4991" y="15370"/>
                      <a:pt x="4437" y="14578"/>
                      <a:pt x="3961" y="13865"/>
                    </a:cubicBezTo>
                    <a:cubicBezTo>
                      <a:pt x="3407" y="13152"/>
                      <a:pt x="2931" y="12359"/>
                      <a:pt x="2535" y="11567"/>
                    </a:cubicBezTo>
                    <a:cubicBezTo>
                      <a:pt x="2060" y="10854"/>
                      <a:pt x="1743" y="10062"/>
                      <a:pt x="1505" y="9190"/>
                    </a:cubicBezTo>
                    <a:cubicBezTo>
                      <a:pt x="1347" y="8240"/>
                      <a:pt x="1347" y="7289"/>
                      <a:pt x="1664" y="6338"/>
                    </a:cubicBezTo>
                    <a:cubicBezTo>
                      <a:pt x="2377" y="4516"/>
                      <a:pt x="3565" y="2932"/>
                      <a:pt x="5070" y="1743"/>
                    </a:cubicBezTo>
                    <a:cubicBezTo>
                      <a:pt x="5783" y="1189"/>
                      <a:pt x="6497" y="634"/>
                      <a:pt x="7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689;p44">
                <a:extLst>
                  <a:ext uri="{FF2B5EF4-FFF2-40B4-BE49-F238E27FC236}">
                    <a16:creationId xmlns:a16="http://schemas.microsoft.com/office/drawing/2014/main" id="{7A789797-7451-4B26-B142-3E4E33319C25}"/>
                  </a:ext>
                </a:extLst>
              </p:cNvPr>
              <p:cNvSpPr/>
              <p:nvPr/>
            </p:nvSpPr>
            <p:spPr>
              <a:xfrm>
                <a:off x="5774750" y="2593075"/>
                <a:ext cx="606100" cy="539950"/>
              </a:xfrm>
              <a:custGeom>
                <a:avLst/>
                <a:gdLst/>
                <a:ahLst/>
                <a:cxnLst/>
                <a:rect l="l" t="t" r="r" b="b"/>
                <a:pathLst>
                  <a:path w="24244" h="21598" extrusionOk="0">
                    <a:moveTo>
                      <a:pt x="19965" y="0"/>
                    </a:moveTo>
                    <a:cubicBezTo>
                      <a:pt x="20361" y="872"/>
                      <a:pt x="20916" y="1743"/>
                      <a:pt x="21470" y="2536"/>
                    </a:cubicBezTo>
                    <a:cubicBezTo>
                      <a:pt x="22025" y="3328"/>
                      <a:pt x="22421" y="4199"/>
                      <a:pt x="22817" y="5071"/>
                    </a:cubicBezTo>
                    <a:cubicBezTo>
                      <a:pt x="23134" y="6101"/>
                      <a:pt x="23134" y="7131"/>
                      <a:pt x="22817" y="8161"/>
                    </a:cubicBezTo>
                    <a:cubicBezTo>
                      <a:pt x="22500" y="9111"/>
                      <a:pt x="21946" y="10062"/>
                      <a:pt x="21233" y="10854"/>
                    </a:cubicBezTo>
                    <a:cubicBezTo>
                      <a:pt x="20599" y="11567"/>
                      <a:pt x="19886" y="12201"/>
                      <a:pt x="19173" y="12835"/>
                    </a:cubicBezTo>
                    <a:cubicBezTo>
                      <a:pt x="18539" y="13389"/>
                      <a:pt x="17984" y="13865"/>
                      <a:pt x="17509" y="14182"/>
                    </a:cubicBezTo>
                    <a:lnTo>
                      <a:pt x="16875" y="14657"/>
                    </a:lnTo>
                    <a:lnTo>
                      <a:pt x="16321" y="15132"/>
                    </a:lnTo>
                    <a:lnTo>
                      <a:pt x="15608" y="15766"/>
                    </a:lnTo>
                    <a:lnTo>
                      <a:pt x="14657" y="16400"/>
                    </a:lnTo>
                    <a:cubicBezTo>
                      <a:pt x="12914" y="17588"/>
                      <a:pt x="11013" y="18539"/>
                      <a:pt x="9032" y="19252"/>
                    </a:cubicBezTo>
                    <a:lnTo>
                      <a:pt x="7448" y="19807"/>
                    </a:lnTo>
                    <a:cubicBezTo>
                      <a:pt x="6893" y="20044"/>
                      <a:pt x="6338" y="20124"/>
                      <a:pt x="5863" y="20282"/>
                    </a:cubicBezTo>
                    <a:cubicBezTo>
                      <a:pt x="4833" y="20520"/>
                      <a:pt x="3882" y="20757"/>
                      <a:pt x="2932" y="20837"/>
                    </a:cubicBezTo>
                    <a:cubicBezTo>
                      <a:pt x="1902" y="20995"/>
                      <a:pt x="951" y="21154"/>
                      <a:pt x="0" y="21391"/>
                    </a:cubicBezTo>
                    <a:cubicBezTo>
                      <a:pt x="603" y="21542"/>
                      <a:pt x="1238" y="21597"/>
                      <a:pt x="1884" y="21597"/>
                    </a:cubicBezTo>
                    <a:cubicBezTo>
                      <a:pt x="2257" y="21597"/>
                      <a:pt x="2634" y="21579"/>
                      <a:pt x="3011" y="21550"/>
                    </a:cubicBezTo>
                    <a:cubicBezTo>
                      <a:pt x="3962" y="21470"/>
                      <a:pt x="4992" y="21391"/>
                      <a:pt x="6022" y="21154"/>
                    </a:cubicBezTo>
                    <a:cubicBezTo>
                      <a:pt x="6576" y="21074"/>
                      <a:pt x="7131" y="20995"/>
                      <a:pt x="7685" y="20837"/>
                    </a:cubicBezTo>
                    <a:lnTo>
                      <a:pt x="9428" y="20361"/>
                    </a:lnTo>
                    <a:cubicBezTo>
                      <a:pt x="11488" y="19727"/>
                      <a:pt x="13548" y="18856"/>
                      <a:pt x="15449" y="17668"/>
                    </a:cubicBezTo>
                    <a:lnTo>
                      <a:pt x="16479" y="17034"/>
                    </a:lnTo>
                    <a:lnTo>
                      <a:pt x="17271" y="16400"/>
                    </a:lnTo>
                    <a:lnTo>
                      <a:pt x="17905" y="15925"/>
                    </a:lnTo>
                    <a:lnTo>
                      <a:pt x="18539" y="15370"/>
                    </a:lnTo>
                    <a:cubicBezTo>
                      <a:pt x="18856" y="15053"/>
                      <a:pt x="19490" y="14578"/>
                      <a:pt x="20124" y="13944"/>
                    </a:cubicBezTo>
                    <a:cubicBezTo>
                      <a:pt x="20916" y="13310"/>
                      <a:pt x="21550" y="12518"/>
                      <a:pt x="22263" y="11726"/>
                    </a:cubicBezTo>
                    <a:cubicBezTo>
                      <a:pt x="22976" y="10775"/>
                      <a:pt x="23609" y="9666"/>
                      <a:pt x="23926" y="8478"/>
                    </a:cubicBezTo>
                    <a:cubicBezTo>
                      <a:pt x="24243" y="7210"/>
                      <a:pt x="24085" y="5942"/>
                      <a:pt x="23609" y="4754"/>
                    </a:cubicBezTo>
                    <a:cubicBezTo>
                      <a:pt x="23134" y="3803"/>
                      <a:pt x="22580" y="2932"/>
                      <a:pt x="21946" y="2140"/>
                    </a:cubicBezTo>
                    <a:cubicBezTo>
                      <a:pt x="21391" y="1347"/>
                      <a:pt x="20757" y="634"/>
                      <a:pt x="19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690;p44">
                <a:extLst>
                  <a:ext uri="{FF2B5EF4-FFF2-40B4-BE49-F238E27FC236}">
                    <a16:creationId xmlns:a16="http://schemas.microsoft.com/office/drawing/2014/main" id="{BA85207A-45BF-4DF1-B52F-5F22B194F96D}"/>
                  </a:ext>
                </a:extLst>
              </p:cNvPr>
              <p:cNvSpPr/>
              <p:nvPr/>
            </p:nvSpPr>
            <p:spPr>
              <a:xfrm>
                <a:off x="3701050" y="3240700"/>
                <a:ext cx="2812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17447" extrusionOk="0">
                    <a:moveTo>
                      <a:pt x="2922" y="1"/>
                    </a:moveTo>
                    <a:cubicBezTo>
                      <a:pt x="2661" y="1"/>
                      <a:pt x="1416" y="2975"/>
                      <a:pt x="634" y="6182"/>
                    </a:cubicBezTo>
                    <a:cubicBezTo>
                      <a:pt x="317" y="7687"/>
                      <a:pt x="79" y="9271"/>
                      <a:pt x="0" y="10777"/>
                    </a:cubicBezTo>
                    <a:cubicBezTo>
                      <a:pt x="0" y="11331"/>
                      <a:pt x="0" y="11886"/>
                      <a:pt x="0" y="12361"/>
                    </a:cubicBezTo>
                    <a:cubicBezTo>
                      <a:pt x="0" y="12757"/>
                      <a:pt x="79" y="12995"/>
                      <a:pt x="79" y="12995"/>
                    </a:cubicBezTo>
                    <a:lnTo>
                      <a:pt x="79" y="13153"/>
                    </a:lnTo>
                    <a:cubicBezTo>
                      <a:pt x="79" y="13233"/>
                      <a:pt x="159" y="13391"/>
                      <a:pt x="159" y="13629"/>
                    </a:cubicBezTo>
                    <a:cubicBezTo>
                      <a:pt x="317" y="14104"/>
                      <a:pt x="555" y="14659"/>
                      <a:pt x="792" y="15134"/>
                    </a:cubicBezTo>
                    <a:cubicBezTo>
                      <a:pt x="1189" y="15847"/>
                      <a:pt x="1822" y="16481"/>
                      <a:pt x="2535" y="16877"/>
                    </a:cubicBezTo>
                    <a:cubicBezTo>
                      <a:pt x="3225" y="17222"/>
                      <a:pt x="4035" y="17447"/>
                      <a:pt x="4809" y="17447"/>
                    </a:cubicBezTo>
                    <a:cubicBezTo>
                      <a:pt x="4923" y="17447"/>
                      <a:pt x="5037" y="17442"/>
                      <a:pt x="5150" y="17432"/>
                    </a:cubicBezTo>
                    <a:cubicBezTo>
                      <a:pt x="6734" y="17273"/>
                      <a:pt x="8240" y="16798"/>
                      <a:pt x="9666" y="16005"/>
                    </a:cubicBezTo>
                    <a:cubicBezTo>
                      <a:pt x="10695" y="15372"/>
                      <a:pt x="11250" y="14659"/>
                      <a:pt x="11171" y="14579"/>
                    </a:cubicBezTo>
                    <a:cubicBezTo>
                      <a:pt x="11165" y="14574"/>
                      <a:pt x="11156" y="14571"/>
                      <a:pt x="11144" y="14571"/>
                    </a:cubicBezTo>
                    <a:cubicBezTo>
                      <a:pt x="10995" y="14571"/>
                      <a:pt x="10376" y="15011"/>
                      <a:pt x="9349" y="15451"/>
                    </a:cubicBezTo>
                    <a:cubicBezTo>
                      <a:pt x="8002" y="16005"/>
                      <a:pt x="6576" y="16322"/>
                      <a:pt x="5150" y="16322"/>
                    </a:cubicBezTo>
                    <a:cubicBezTo>
                      <a:pt x="4437" y="16243"/>
                      <a:pt x="3803" y="16085"/>
                      <a:pt x="3169" y="15768"/>
                    </a:cubicBezTo>
                    <a:cubicBezTo>
                      <a:pt x="2694" y="15372"/>
                      <a:pt x="2377" y="14976"/>
                      <a:pt x="2139" y="14421"/>
                    </a:cubicBezTo>
                    <a:cubicBezTo>
                      <a:pt x="1902" y="14025"/>
                      <a:pt x="1822" y="13629"/>
                      <a:pt x="1743" y="13233"/>
                    </a:cubicBezTo>
                    <a:cubicBezTo>
                      <a:pt x="1743" y="13074"/>
                      <a:pt x="1664" y="12916"/>
                      <a:pt x="1664" y="12836"/>
                    </a:cubicBezTo>
                    <a:cubicBezTo>
                      <a:pt x="1585" y="12757"/>
                      <a:pt x="1664" y="12678"/>
                      <a:pt x="1664" y="12678"/>
                    </a:cubicBezTo>
                    <a:cubicBezTo>
                      <a:pt x="1664" y="12678"/>
                      <a:pt x="1664" y="12520"/>
                      <a:pt x="1585" y="12203"/>
                    </a:cubicBezTo>
                    <a:cubicBezTo>
                      <a:pt x="1505" y="11727"/>
                      <a:pt x="1426" y="11252"/>
                      <a:pt x="1426" y="10777"/>
                    </a:cubicBezTo>
                    <a:cubicBezTo>
                      <a:pt x="1347" y="9351"/>
                      <a:pt x="1505" y="7845"/>
                      <a:pt x="1743" y="6419"/>
                    </a:cubicBezTo>
                    <a:cubicBezTo>
                      <a:pt x="2218" y="3250"/>
                      <a:pt x="3169" y="81"/>
                      <a:pt x="2931" y="2"/>
                    </a:cubicBezTo>
                    <a:cubicBezTo>
                      <a:pt x="2928" y="1"/>
                      <a:pt x="2925" y="1"/>
                      <a:pt x="2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691;p44">
                <a:extLst>
                  <a:ext uri="{FF2B5EF4-FFF2-40B4-BE49-F238E27FC236}">
                    <a16:creationId xmlns:a16="http://schemas.microsoft.com/office/drawing/2014/main" id="{CD1FCB96-B0E5-4BC1-B162-82E6974D18F5}"/>
                  </a:ext>
                </a:extLst>
              </p:cNvPr>
              <p:cNvSpPr/>
              <p:nvPr/>
            </p:nvSpPr>
            <p:spPr>
              <a:xfrm>
                <a:off x="3522775" y="3250650"/>
                <a:ext cx="21592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4358" extrusionOk="0">
                    <a:moveTo>
                      <a:pt x="239" y="0"/>
                    </a:moveTo>
                    <a:cubicBezTo>
                      <a:pt x="80" y="0"/>
                      <a:pt x="80" y="396"/>
                      <a:pt x="1" y="872"/>
                    </a:cubicBezTo>
                    <a:cubicBezTo>
                      <a:pt x="80" y="1585"/>
                      <a:pt x="318" y="2218"/>
                      <a:pt x="714" y="2773"/>
                    </a:cubicBezTo>
                    <a:cubicBezTo>
                      <a:pt x="1110" y="3407"/>
                      <a:pt x="1744" y="3882"/>
                      <a:pt x="2378" y="4120"/>
                    </a:cubicBezTo>
                    <a:cubicBezTo>
                      <a:pt x="2695" y="4199"/>
                      <a:pt x="3011" y="4278"/>
                      <a:pt x="3328" y="4358"/>
                    </a:cubicBezTo>
                    <a:lnTo>
                      <a:pt x="4200" y="4358"/>
                    </a:lnTo>
                    <a:cubicBezTo>
                      <a:pt x="4913" y="4358"/>
                      <a:pt x="5547" y="4199"/>
                      <a:pt x="6101" y="4041"/>
                    </a:cubicBezTo>
                    <a:cubicBezTo>
                      <a:pt x="7448" y="3645"/>
                      <a:pt x="8636" y="3011"/>
                      <a:pt x="8557" y="2773"/>
                    </a:cubicBezTo>
                    <a:cubicBezTo>
                      <a:pt x="8533" y="2701"/>
                      <a:pt x="8399" y="2672"/>
                      <a:pt x="8189" y="2672"/>
                    </a:cubicBezTo>
                    <a:cubicBezTo>
                      <a:pt x="7708" y="2672"/>
                      <a:pt x="6825" y="2821"/>
                      <a:pt x="5943" y="2931"/>
                    </a:cubicBezTo>
                    <a:lnTo>
                      <a:pt x="4279" y="2931"/>
                    </a:lnTo>
                    <a:cubicBezTo>
                      <a:pt x="4041" y="2931"/>
                      <a:pt x="3883" y="2852"/>
                      <a:pt x="3724" y="2852"/>
                    </a:cubicBezTo>
                    <a:lnTo>
                      <a:pt x="3566" y="2852"/>
                    </a:lnTo>
                    <a:cubicBezTo>
                      <a:pt x="3328" y="2852"/>
                      <a:pt x="3091" y="2773"/>
                      <a:pt x="2853" y="2773"/>
                    </a:cubicBezTo>
                    <a:cubicBezTo>
                      <a:pt x="2378" y="2694"/>
                      <a:pt x="1902" y="2456"/>
                      <a:pt x="1585" y="2139"/>
                    </a:cubicBezTo>
                    <a:cubicBezTo>
                      <a:pt x="1189" y="1743"/>
                      <a:pt x="872" y="1268"/>
                      <a:pt x="635" y="792"/>
                    </a:cubicBezTo>
                    <a:cubicBezTo>
                      <a:pt x="476" y="317"/>
                      <a:pt x="318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692;p44">
                <a:extLst>
                  <a:ext uri="{FF2B5EF4-FFF2-40B4-BE49-F238E27FC236}">
                    <a16:creationId xmlns:a16="http://schemas.microsoft.com/office/drawing/2014/main" id="{F6A1224E-0731-4D0A-A9A8-2894AD744D28}"/>
                  </a:ext>
                </a:extLst>
              </p:cNvPr>
              <p:cNvSpPr/>
              <p:nvPr/>
            </p:nvSpPr>
            <p:spPr>
              <a:xfrm>
                <a:off x="3390075" y="237825"/>
                <a:ext cx="1505300" cy="2240400"/>
              </a:xfrm>
              <a:custGeom>
                <a:avLst/>
                <a:gdLst/>
                <a:ahLst/>
                <a:cxnLst/>
                <a:rect l="l" t="t" r="r" b="b"/>
                <a:pathLst>
                  <a:path w="60212" h="89616" extrusionOk="0">
                    <a:moveTo>
                      <a:pt x="22619" y="1"/>
                    </a:moveTo>
                    <a:cubicBezTo>
                      <a:pt x="22196" y="1"/>
                      <a:pt x="21786" y="81"/>
                      <a:pt x="21392" y="250"/>
                    </a:cubicBezTo>
                    <a:cubicBezTo>
                      <a:pt x="7686" y="6112"/>
                      <a:pt x="11964" y="50320"/>
                      <a:pt x="14261" y="62917"/>
                    </a:cubicBezTo>
                    <a:cubicBezTo>
                      <a:pt x="14261" y="62917"/>
                      <a:pt x="1" y="82327"/>
                      <a:pt x="1110" y="85733"/>
                    </a:cubicBezTo>
                    <a:cubicBezTo>
                      <a:pt x="2061" y="88506"/>
                      <a:pt x="5150" y="89378"/>
                      <a:pt x="6339" y="89615"/>
                    </a:cubicBezTo>
                    <a:cubicBezTo>
                      <a:pt x="9587" y="88110"/>
                      <a:pt x="13152" y="84545"/>
                      <a:pt x="15370" y="83436"/>
                    </a:cubicBezTo>
                    <a:cubicBezTo>
                      <a:pt x="15945" y="83142"/>
                      <a:pt x="16350" y="83013"/>
                      <a:pt x="16635" y="83013"/>
                    </a:cubicBezTo>
                    <a:cubicBezTo>
                      <a:pt x="18042" y="83013"/>
                      <a:pt x="16522" y="86161"/>
                      <a:pt x="17906" y="88269"/>
                    </a:cubicBezTo>
                    <a:cubicBezTo>
                      <a:pt x="18261" y="88802"/>
                      <a:pt x="18787" y="89026"/>
                      <a:pt x="19422" y="89026"/>
                    </a:cubicBezTo>
                    <a:cubicBezTo>
                      <a:pt x="22467" y="89026"/>
                      <a:pt x="28030" y="83878"/>
                      <a:pt x="29472" y="82961"/>
                    </a:cubicBezTo>
                    <a:cubicBezTo>
                      <a:pt x="31910" y="81446"/>
                      <a:pt x="33556" y="80741"/>
                      <a:pt x="35156" y="80741"/>
                    </a:cubicBezTo>
                    <a:cubicBezTo>
                      <a:pt x="36988" y="80741"/>
                      <a:pt x="38761" y="81665"/>
                      <a:pt x="41594" y="83357"/>
                    </a:cubicBezTo>
                    <a:cubicBezTo>
                      <a:pt x="44087" y="84809"/>
                      <a:pt x="46295" y="85442"/>
                      <a:pt x="48232" y="85442"/>
                    </a:cubicBezTo>
                    <a:cubicBezTo>
                      <a:pt x="54850" y="85442"/>
                      <a:pt x="58288" y="78053"/>
                      <a:pt x="59023" y="70760"/>
                    </a:cubicBezTo>
                    <a:cubicBezTo>
                      <a:pt x="60212" y="59985"/>
                      <a:pt x="58627" y="49211"/>
                      <a:pt x="58944" y="38436"/>
                    </a:cubicBezTo>
                    <a:lnTo>
                      <a:pt x="58944" y="38436"/>
                    </a:lnTo>
                    <a:cubicBezTo>
                      <a:pt x="55458" y="38595"/>
                      <a:pt x="51972" y="39466"/>
                      <a:pt x="48724" y="40892"/>
                    </a:cubicBezTo>
                    <a:cubicBezTo>
                      <a:pt x="48724" y="40892"/>
                      <a:pt x="32164" y="1"/>
                      <a:pt x="22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693;p44">
                <a:extLst>
                  <a:ext uri="{FF2B5EF4-FFF2-40B4-BE49-F238E27FC236}">
                    <a16:creationId xmlns:a16="http://schemas.microsoft.com/office/drawing/2014/main" id="{6F9902A6-3A5F-47AD-A41A-716404ABD72B}"/>
                  </a:ext>
                </a:extLst>
              </p:cNvPr>
              <p:cNvSpPr/>
              <p:nvPr/>
            </p:nvSpPr>
            <p:spPr>
              <a:xfrm>
                <a:off x="5057775" y="332675"/>
                <a:ext cx="1521125" cy="2120350"/>
              </a:xfrm>
              <a:custGeom>
                <a:avLst/>
                <a:gdLst/>
                <a:ahLst/>
                <a:cxnLst/>
                <a:rect l="l" t="t" r="r" b="b"/>
                <a:pathLst>
                  <a:path w="60845" h="84814" extrusionOk="0">
                    <a:moveTo>
                      <a:pt x="41924" y="0"/>
                    </a:moveTo>
                    <a:cubicBezTo>
                      <a:pt x="31022" y="0"/>
                      <a:pt x="14935" y="23728"/>
                      <a:pt x="8160" y="36702"/>
                    </a:cubicBezTo>
                    <a:cubicBezTo>
                      <a:pt x="5467" y="35751"/>
                      <a:pt x="2773" y="35197"/>
                      <a:pt x="0" y="34880"/>
                    </a:cubicBezTo>
                    <a:lnTo>
                      <a:pt x="0" y="34880"/>
                    </a:lnTo>
                    <a:cubicBezTo>
                      <a:pt x="3328" y="41059"/>
                      <a:pt x="4278" y="60786"/>
                      <a:pt x="8002" y="68550"/>
                    </a:cubicBezTo>
                    <a:cubicBezTo>
                      <a:pt x="11683" y="76057"/>
                      <a:pt x="18389" y="84813"/>
                      <a:pt x="25185" y="84813"/>
                    </a:cubicBezTo>
                    <a:cubicBezTo>
                      <a:pt x="25848" y="84813"/>
                      <a:pt x="26512" y="84730"/>
                      <a:pt x="27174" y="84554"/>
                    </a:cubicBezTo>
                    <a:cubicBezTo>
                      <a:pt x="34542" y="82573"/>
                      <a:pt x="33988" y="73066"/>
                      <a:pt x="35414" y="71640"/>
                    </a:cubicBezTo>
                    <a:cubicBezTo>
                      <a:pt x="35611" y="71443"/>
                      <a:pt x="35863" y="71355"/>
                      <a:pt x="36159" y="71355"/>
                    </a:cubicBezTo>
                    <a:cubicBezTo>
                      <a:pt x="38003" y="71355"/>
                      <a:pt x="41556" y="74766"/>
                      <a:pt x="44287" y="76473"/>
                    </a:cubicBezTo>
                    <a:cubicBezTo>
                      <a:pt x="45065" y="76991"/>
                      <a:pt x="45984" y="77251"/>
                      <a:pt x="46903" y="77251"/>
                    </a:cubicBezTo>
                    <a:cubicBezTo>
                      <a:pt x="47669" y="77251"/>
                      <a:pt x="48435" y="77071"/>
                      <a:pt x="49119" y="76711"/>
                    </a:cubicBezTo>
                    <a:cubicBezTo>
                      <a:pt x="46267" y="69580"/>
                      <a:pt x="42148" y="61499"/>
                      <a:pt x="38266" y="58568"/>
                    </a:cubicBezTo>
                    <a:cubicBezTo>
                      <a:pt x="36840" y="57459"/>
                      <a:pt x="60845" y="8894"/>
                      <a:pt x="45000" y="734"/>
                    </a:cubicBezTo>
                    <a:cubicBezTo>
                      <a:pt x="44035" y="233"/>
                      <a:pt x="43005" y="0"/>
                      <a:pt x="419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694;p44">
                <a:extLst>
                  <a:ext uri="{FF2B5EF4-FFF2-40B4-BE49-F238E27FC236}">
                    <a16:creationId xmlns:a16="http://schemas.microsoft.com/office/drawing/2014/main" id="{588AD80D-B1D9-448C-8237-6F853CDF5B04}"/>
                  </a:ext>
                </a:extLst>
              </p:cNvPr>
              <p:cNvSpPr/>
              <p:nvPr/>
            </p:nvSpPr>
            <p:spPr>
              <a:xfrm>
                <a:off x="5548950" y="1777050"/>
                <a:ext cx="1505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3566" extrusionOk="0">
                    <a:moveTo>
                      <a:pt x="3091" y="1"/>
                    </a:moveTo>
                    <a:cubicBezTo>
                      <a:pt x="2536" y="80"/>
                      <a:pt x="2061" y="159"/>
                      <a:pt x="1665" y="397"/>
                    </a:cubicBezTo>
                    <a:cubicBezTo>
                      <a:pt x="714" y="872"/>
                      <a:pt x="1" y="1585"/>
                      <a:pt x="239" y="1823"/>
                    </a:cubicBezTo>
                    <a:cubicBezTo>
                      <a:pt x="344" y="2034"/>
                      <a:pt x="731" y="2034"/>
                      <a:pt x="1213" y="2034"/>
                    </a:cubicBezTo>
                    <a:lnTo>
                      <a:pt x="1213" y="2034"/>
                    </a:lnTo>
                    <a:cubicBezTo>
                      <a:pt x="1453" y="2034"/>
                      <a:pt x="1717" y="2034"/>
                      <a:pt x="1981" y="2061"/>
                    </a:cubicBezTo>
                    <a:cubicBezTo>
                      <a:pt x="2298" y="2061"/>
                      <a:pt x="2615" y="2140"/>
                      <a:pt x="2932" y="2219"/>
                    </a:cubicBezTo>
                    <a:cubicBezTo>
                      <a:pt x="3091" y="2298"/>
                      <a:pt x="3170" y="2298"/>
                      <a:pt x="3328" y="2378"/>
                    </a:cubicBezTo>
                    <a:lnTo>
                      <a:pt x="3645" y="2378"/>
                    </a:lnTo>
                    <a:cubicBezTo>
                      <a:pt x="3883" y="2378"/>
                      <a:pt x="4121" y="2457"/>
                      <a:pt x="4358" y="2536"/>
                    </a:cubicBezTo>
                    <a:cubicBezTo>
                      <a:pt x="4675" y="2694"/>
                      <a:pt x="4913" y="2853"/>
                      <a:pt x="5071" y="3091"/>
                    </a:cubicBezTo>
                    <a:cubicBezTo>
                      <a:pt x="5309" y="3328"/>
                      <a:pt x="5467" y="3566"/>
                      <a:pt x="5626" y="3566"/>
                    </a:cubicBezTo>
                    <a:cubicBezTo>
                      <a:pt x="5863" y="3566"/>
                      <a:pt x="5943" y="3249"/>
                      <a:pt x="6022" y="2932"/>
                    </a:cubicBezTo>
                    <a:cubicBezTo>
                      <a:pt x="6022" y="2378"/>
                      <a:pt x="5943" y="1823"/>
                      <a:pt x="5626" y="1427"/>
                    </a:cubicBezTo>
                    <a:cubicBezTo>
                      <a:pt x="5388" y="951"/>
                      <a:pt x="4913" y="555"/>
                      <a:pt x="4437" y="318"/>
                    </a:cubicBezTo>
                    <a:cubicBezTo>
                      <a:pt x="4200" y="159"/>
                      <a:pt x="3962" y="80"/>
                      <a:pt x="3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695;p44">
                <a:extLst>
                  <a:ext uri="{FF2B5EF4-FFF2-40B4-BE49-F238E27FC236}">
                    <a16:creationId xmlns:a16="http://schemas.microsoft.com/office/drawing/2014/main" id="{065CD7D7-E6B1-40D1-856F-D1E11B6B6421}"/>
                  </a:ext>
                </a:extLst>
              </p:cNvPr>
              <p:cNvSpPr/>
              <p:nvPr/>
            </p:nvSpPr>
            <p:spPr>
              <a:xfrm>
                <a:off x="4431900" y="1812200"/>
                <a:ext cx="15055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3535" extrusionOk="0">
                    <a:moveTo>
                      <a:pt x="3385" y="0"/>
                    </a:moveTo>
                    <a:cubicBezTo>
                      <a:pt x="3286" y="0"/>
                      <a:pt x="3188" y="7"/>
                      <a:pt x="3090" y="21"/>
                    </a:cubicBezTo>
                    <a:cubicBezTo>
                      <a:pt x="2852" y="21"/>
                      <a:pt x="2614" y="100"/>
                      <a:pt x="2377" y="179"/>
                    </a:cubicBezTo>
                    <a:lnTo>
                      <a:pt x="2218" y="259"/>
                    </a:lnTo>
                    <a:cubicBezTo>
                      <a:pt x="2060" y="338"/>
                      <a:pt x="1901" y="417"/>
                      <a:pt x="1822" y="496"/>
                    </a:cubicBezTo>
                    <a:cubicBezTo>
                      <a:pt x="1426" y="813"/>
                      <a:pt x="1109" y="1130"/>
                      <a:pt x="792" y="1526"/>
                    </a:cubicBezTo>
                    <a:cubicBezTo>
                      <a:pt x="238" y="2398"/>
                      <a:pt x="0" y="3428"/>
                      <a:pt x="317" y="3507"/>
                    </a:cubicBezTo>
                    <a:cubicBezTo>
                      <a:pt x="355" y="3526"/>
                      <a:pt x="399" y="3535"/>
                      <a:pt x="448" y="3535"/>
                    </a:cubicBezTo>
                    <a:cubicBezTo>
                      <a:pt x="805" y="3535"/>
                      <a:pt x="1423" y="3072"/>
                      <a:pt x="1981" y="2794"/>
                    </a:cubicBezTo>
                    <a:cubicBezTo>
                      <a:pt x="2218" y="2635"/>
                      <a:pt x="2535" y="2556"/>
                      <a:pt x="2852" y="2477"/>
                    </a:cubicBezTo>
                    <a:cubicBezTo>
                      <a:pt x="3090" y="2398"/>
                      <a:pt x="3248" y="2398"/>
                      <a:pt x="3248" y="2398"/>
                    </a:cubicBezTo>
                    <a:lnTo>
                      <a:pt x="3565" y="2160"/>
                    </a:lnTo>
                    <a:cubicBezTo>
                      <a:pt x="3803" y="2081"/>
                      <a:pt x="4041" y="2001"/>
                      <a:pt x="4278" y="1922"/>
                    </a:cubicBezTo>
                    <a:cubicBezTo>
                      <a:pt x="4595" y="1922"/>
                      <a:pt x="4912" y="1922"/>
                      <a:pt x="5150" y="2081"/>
                    </a:cubicBezTo>
                    <a:cubicBezTo>
                      <a:pt x="5374" y="2137"/>
                      <a:pt x="5558" y="2193"/>
                      <a:pt x="5703" y="2193"/>
                    </a:cubicBezTo>
                    <a:cubicBezTo>
                      <a:pt x="5763" y="2193"/>
                      <a:pt x="5816" y="2183"/>
                      <a:pt x="5863" y="2160"/>
                    </a:cubicBezTo>
                    <a:cubicBezTo>
                      <a:pt x="6021" y="2001"/>
                      <a:pt x="6021" y="1764"/>
                      <a:pt x="5863" y="1368"/>
                    </a:cubicBezTo>
                    <a:cubicBezTo>
                      <a:pt x="5625" y="892"/>
                      <a:pt x="5229" y="496"/>
                      <a:pt x="4754" y="338"/>
                    </a:cubicBezTo>
                    <a:cubicBezTo>
                      <a:pt x="4297" y="142"/>
                      <a:pt x="3841" y="0"/>
                      <a:pt x="3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696;p44">
                <a:extLst>
                  <a:ext uri="{FF2B5EF4-FFF2-40B4-BE49-F238E27FC236}">
                    <a16:creationId xmlns:a16="http://schemas.microsoft.com/office/drawing/2014/main" id="{3F6FB872-C0B5-447F-802A-082F604C9AE0}"/>
                  </a:ext>
                </a:extLst>
              </p:cNvPr>
              <p:cNvSpPr/>
              <p:nvPr/>
            </p:nvSpPr>
            <p:spPr>
              <a:xfrm>
                <a:off x="5443975" y="479600"/>
                <a:ext cx="994300" cy="1242025"/>
              </a:xfrm>
              <a:custGeom>
                <a:avLst/>
                <a:gdLst/>
                <a:ahLst/>
                <a:cxnLst/>
                <a:rect l="l" t="t" r="r" b="b"/>
                <a:pathLst>
                  <a:path w="39772" h="49681" extrusionOk="0">
                    <a:moveTo>
                      <a:pt x="29204" y="1"/>
                    </a:moveTo>
                    <a:cubicBezTo>
                      <a:pt x="19571" y="1"/>
                      <a:pt x="1" y="35103"/>
                      <a:pt x="1" y="35103"/>
                    </a:cubicBezTo>
                    <a:cubicBezTo>
                      <a:pt x="1" y="35103"/>
                      <a:pt x="7623" y="29216"/>
                      <a:pt x="10321" y="29216"/>
                    </a:cubicBezTo>
                    <a:cubicBezTo>
                      <a:pt x="10936" y="29216"/>
                      <a:pt x="11295" y="29521"/>
                      <a:pt x="11251" y="30270"/>
                    </a:cubicBezTo>
                    <a:cubicBezTo>
                      <a:pt x="11251" y="32409"/>
                      <a:pt x="10696" y="34549"/>
                      <a:pt x="9587" y="36371"/>
                    </a:cubicBezTo>
                    <a:cubicBezTo>
                      <a:pt x="9587" y="36371"/>
                      <a:pt x="13131" y="32694"/>
                      <a:pt x="14819" y="32694"/>
                    </a:cubicBezTo>
                    <a:cubicBezTo>
                      <a:pt x="15389" y="32694"/>
                      <a:pt x="15747" y="33112"/>
                      <a:pt x="15687" y="34232"/>
                    </a:cubicBezTo>
                    <a:cubicBezTo>
                      <a:pt x="15450" y="37401"/>
                      <a:pt x="12598" y="41283"/>
                      <a:pt x="12598" y="41283"/>
                    </a:cubicBezTo>
                    <a:cubicBezTo>
                      <a:pt x="12598" y="41283"/>
                      <a:pt x="16013" y="39331"/>
                      <a:pt x="17630" y="39331"/>
                    </a:cubicBezTo>
                    <a:cubicBezTo>
                      <a:pt x="18270" y="39331"/>
                      <a:pt x="18628" y="39637"/>
                      <a:pt x="18381" y="40490"/>
                    </a:cubicBezTo>
                    <a:cubicBezTo>
                      <a:pt x="17747" y="42471"/>
                      <a:pt x="16876" y="44452"/>
                      <a:pt x="15846" y="46274"/>
                    </a:cubicBezTo>
                    <a:cubicBezTo>
                      <a:pt x="15846" y="46274"/>
                      <a:pt x="21392" y="48413"/>
                      <a:pt x="21629" y="49680"/>
                    </a:cubicBezTo>
                    <a:cubicBezTo>
                      <a:pt x="21629" y="49680"/>
                      <a:pt x="39772" y="6899"/>
                      <a:pt x="31215" y="640"/>
                    </a:cubicBezTo>
                    <a:cubicBezTo>
                      <a:pt x="30611" y="204"/>
                      <a:pt x="29936" y="1"/>
                      <a:pt x="29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697;p44">
                <a:extLst>
                  <a:ext uri="{FF2B5EF4-FFF2-40B4-BE49-F238E27FC236}">
                    <a16:creationId xmlns:a16="http://schemas.microsoft.com/office/drawing/2014/main" id="{7490913E-5BCD-4025-A185-EA15443575B7}"/>
                  </a:ext>
                </a:extLst>
              </p:cNvPr>
              <p:cNvSpPr/>
              <p:nvPr/>
            </p:nvSpPr>
            <p:spPr>
              <a:xfrm>
                <a:off x="5840100" y="479525"/>
                <a:ext cx="598175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3927" h="49684" extrusionOk="0">
                    <a:moveTo>
                      <a:pt x="13372" y="0"/>
                    </a:moveTo>
                    <a:cubicBezTo>
                      <a:pt x="11610" y="0"/>
                      <a:pt x="9510" y="1193"/>
                      <a:pt x="7210" y="3099"/>
                    </a:cubicBezTo>
                    <a:cubicBezTo>
                      <a:pt x="11013" y="8883"/>
                      <a:pt x="5547" y="27104"/>
                      <a:pt x="1110" y="39384"/>
                    </a:cubicBezTo>
                    <a:lnTo>
                      <a:pt x="1110" y="39384"/>
                    </a:lnTo>
                    <a:cubicBezTo>
                      <a:pt x="1327" y="39351"/>
                      <a:pt x="1531" y="39331"/>
                      <a:pt x="1713" y="39331"/>
                    </a:cubicBezTo>
                    <a:cubicBezTo>
                      <a:pt x="2395" y="39331"/>
                      <a:pt x="2786" y="39602"/>
                      <a:pt x="2536" y="40414"/>
                    </a:cubicBezTo>
                    <a:cubicBezTo>
                      <a:pt x="1902" y="42474"/>
                      <a:pt x="1031" y="44455"/>
                      <a:pt x="1" y="46198"/>
                    </a:cubicBezTo>
                    <a:cubicBezTo>
                      <a:pt x="1" y="46198"/>
                      <a:pt x="5547" y="48337"/>
                      <a:pt x="5784" y="49683"/>
                    </a:cubicBezTo>
                    <a:cubicBezTo>
                      <a:pt x="5784" y="49683"/>
                      <a:pt x="23927" y="6902"/>
                      <a:pt x="15370" y="643"/>
                    </a:cubicBezTo>
                    <a:cubicBezTo>
                      <a:pt x="14769" y="203"/>
                      <a:pt x="14099" y="0"/>
                      <a:pt x="13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698;p44">
                <a:extLst>
                  <a:ext uri="{FF2B5EF4-FFF2-40B4-BE49-F238E27FC236}">
                    <a16:creationId xmlns:a16="http://schemas.microsoft.com/office/drawing/2014/main" id="{2208B64C-EA5B-4595-824C-049E49CAE0D2}"/>
                  </a:ext>
                </a:extLst>
              </p:cNvPr>
              <p:cNvSpPr/>
              <p:nvPr/>
            </p:nvSpPr>
            <p:spPr>
              <a:xfrm>
                <a:off x="3631725" y="454125"/>
                <a:ext cx="839800" cy="1255625"/>
              </a:xfrm>
              <a:custGeom>
                <a:avLst/>
                <a:gdLst/>
                <a:ahLst/>
                <a:cxnLst/>
                <a:rect l="l" t="t" r="r" b="b"/>
                <a:pathLst>
                  <a:path w="33592" h="50225" extrusionOk="0">
                    <a:moveTo>
                      <a:pt x="10999" y="0"/>
                    </a:moveTo>
                    <a:cubicBezTo>
                      <a:pt x="10519" y="0"/>
                      <a:pt x="10048" y="101"/>
                      <a:pt x="9586" y="312"/>
                    </a:cubicBezTo>
                    <a:cubicBezTo>
                      <a:pt x="0" y="4670"/>
                      <a:pt x="9586" y="50224"/>
                      <a:pt x="9586" y="50224"/>
                    </a:cubicBezTo>
                    <a:cubicBezTo>
                      <a:pt x="9983" y="49036"/>
                      <a:pt x="15924" y="48006"/>
                      <a:pt x="15924" y="48006"/>
                    </a:cubicBezTo>
                    <a:cubicBezTo>
                      <a:pt x="15211" y="46025"/>
                      <a:pt x="14736" y="43965"/>
                      <a:pt x="14498" y="41826"/>
                    </a:cubicBezTo>
                    <a:cubicBezTo>
                      <a:pt x="14443" y="41105"/>
                      <a:pt x="14711" y="40828"/>
                      <a:pt x="15156" y="40828"/>
                    </a:cubicBezTo>
                    <a:cubicBezTo>
                      <a:pt x="16614" y="40828"/>
                      <a:pt x="19965" y="43807"/>
                      <a:pt x="19965" y="43807"/>
                    </a:cubicBezTo>
                    <a:cubicBezTo>
                      <a:pt x="19965" y="43807"/>
                      <a:pt x="17984" y="39450"/>
                      <a:pt x="18143" y="36201"/>
                    </a:cubicBezTo>
                    <a:cubicBezTo>
                      <a:pt x="18198" y="35026"/>
                      <a:pt x="18538" y="34574"/>
                      <a:pt x="19029" y="34574"/>
                    </a:cubicBezTo>
                    <a:cubicBezTo>
                      <a:pt x="20654" y="34574"/>
                      <a:pt x="23926" y="39529"/>
                      <a:pt x="23926" y="39529"/>
                    </a:cubicBezTo>
                    <a:cubicBezTo>
                      <a:pt x="22975" y="37469"/>
                      <a:pt x="22738" y="35092"/>
                      <a:pt x="23134" y="32874"/>
                    </a:cubicBezTo>
                    <a:cubicBezTo>
                      <a:pt x="23218" y="32262"/>
                      <a:pt x="23516" y="32003"/>
                      <a:pt x="23961" y="32003"/>
                    </a:cubicBezTo>
                    <a:cubicBezTo>
                      <a:pt x="26459" y="32003"/>
                      <a:pt x="33592" y="40163"/>
                      <a:pt x="33592" y="40163"/>
                    </a:cubicBezTo>
                    <a:cubicBezTo>
                      <a:pt x="33592" y="40163"/>
                      <a:pt x="20587" y="0"/>
                      <a:pt x="10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699;p44">
                <a:extLst>
                  <a:ext uri="{FF2B5EF4-FFF2-40B4-BE49-F238E27FC236}">
                    <a16:creationId xmlns:a16="http://schemas.microsoft.com/office/drawing/2014/main" id="{0EBEA13B-3C6D-4646-B683-07869274D045}"/>
                  </a:ext>
                </a:extLst>
              </p:cNvPr>
              <p:cNvSpPr/>
              <p:nvPr/>
            </p:nvSpPr>
            <p:spPr>
              <a:xfrm>
                <a:off x="3625775" y="456100"/>
                <a:ext cx="368425" cy="1255625"/>
              </a:xfrm>
              <a:custGeom>
                <a:avLst/>
                <a:gdLst/>
                <a:ahLst/>
                <a:cxnLst/>
                <a:rect l="l" t="t" r="r" b="b"/>
                <a:pathLst>
                  <a:path w="14737" h="50225" extrusionOk="0">
                    <a:moveTo>
                      <a:pt x="10970" y="0"/>
                    </a:moveTo>
                    <a:cubicBezTo>
                      <a:pt x="10498" y="0"/>
                      <a:pt x="10035" y="100"/>
                      <a:pt x="9587" y="313"/>
                    </a:cubicBezTo>
                    <a:cubicBezTo>
                      <a:pt x="1" y="4749"/>
                      <a:pt x="9508" y="50224"/>
                      <a:pt x="9508" y="50224"/>
                    </a:cubicBezTo>
                    <a:cubicBezTo>
                      <a:pt x="9824" y="49353"/>
                      <a:pt x="13073" y="48561"/>
                      <a:pt x="14736" y="48244"/>
                    </a:cubicBezTo>
                    <a:cubicBezTo>
                      <a:pt x="12993" y="38816"/>
                      <a:pt x="7606" y="7364"/>
                      <a:pt x="14420" y="1501"/>
                    </a:cubicBezTo>
                    <a:cubicBezTo>
                      <a:pt x="13251" y="555"/>
                      <a:pt x="12083" y="0"/>
                      <a:pt x="109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700;p44">
                <a:extLst>
                  <a:ext uri="{FF2B5EF4-FFF2-40B4-BE49-F238E27FC236}">
                    <a16:creationId xmlns:a16="http://schemas.microsoft.com/office/drawing/2014/main" id="{1FB99E55-9D4A-4AF9-9F9F-8120C6CC62EA}"/>
                  </a:ext>
                </a:extLst>
              </p:cNvPr>
              <p:cNvSpPr/>
              <p:nvPr/>
            </p:nvSpPr>
            <p:spPr>
              <a:xfrm>
                <a:off x="4186300" y="1242775"/>
                <a:ext cx="289200" cy="300600"/>
              </a:xfrm>
              <a:custGeom>
                <a:avLst/>
                <a:gdLst/>
                <a:ahLst/>
                <a:cxnLst/>
                <a:rect l="l" t="t" r="r" b="b"/>
                <a:pathLst>
                  <a:path w="11568" h="12024" extrusionOk="0">
                    <a:moveTo>
                      <a:pt x="2070" y="1"/>
                    </a:moveTo>
                    <a:cubicBezTo>
                      <a:pt x="1981" y="1"/>
                      <a:pt x="1902" y="21"/>
                      <a:pt x="1822" y="60"/>
                    </a:cubicBezTo>
                    <a:cubicBezTo>
                      <a:pt x="1505" y="60"/>
                      <a:pt x="1268" y="219"/>
                      <a:pt x="1030" y="377"/>
                    </a:cubicBezTo>
                    <a:cubicBezTo>
                      <a:pt x="792" y="615"/>
                      <a:pt x="555" y="853"/>
                      <a:pt x="476" y="1249"/>
                    </a:cubicBezTo>
                    <a:cubicBezTo>
                      <a:pt x="0" y="2595"/>
                      <a:pt x="317" y="4259"/>
                      <a:pt x="713" y="5844"/>
                    </a:cubicBezTo>
                    <a:cubicBezTo>
                      <a:pt x="1109" y="7349"/>
                      <a:pt x="1585" y="8775"/>
                      <a:pt x="2219" y="10122"/>
                    </a:cubicBezTo>
                    <a:cubicBezTo>
                      <a:pt x="2456" y="10756"/>
                      <a:pt x="2694" y="11389"/>
                      <a:pt x="3090" y="12023"/>
                    </a:cubicBezTo>
                    <a:cubicBezTo>
                      <a:pt x="2932" y="11310"/>
                      <a:pt x="2694" y="10676"/>
                      <a:pt x="2456" y="10043"/>
                    </a:cubicBezTo>
                    <a:cubicBezTo>
                      <a:pt x="2060" y="8854"/>
                      <a:pt x="1585" y="7270"/>
                      <a:pt x="1268" y="5685"/>
                    </a:cubicBezTo>
                    <a:cubicBezTo>
                      <a:pt x="872" y="4101"/>
                      <a:pt x="713" y="2437"/>
                      <a:pt x="1109" y="1486"/>
                    </a:cubicBezTo>
                    <a:cubicBezTo>
                      <a:pt x="1268" y="1169"/>
                      <a:pt x="1585" y="853"/>
                      <a:pt x="1902" y="773"/>
                    </a:cubicBezTo>
                    <a:lnTo>
                      <a:pt x="2298" y="773"/>
                    </a:lnTo>
                    <a:cubicBezTo>
                      <a:pt x="2456" y="773"/>
                      <a:pt x="2615" y="853"/>
                      <a:pt x="2773" y="932"/>
                    </a:cubicBezTo>
                    <a:cubicBezTo>
                      <a:pt x="3248" y="1090"/>
                      <a:pt x="3645" y="1328"/>
                      <a:pt x="4041" y="1645"/>
                    </a:cubicBezTo>
                    <a:cubicBezTo>
                      <a:pt x="5150" y="2516"/>
                      <a:pt x="6259" y="3467"/>
                      <a:pt x="7289" y="4576"/>
                    </a:cubicBezTo>
                    <a:cubicBezTo>
                      <a:pt x="8398" y="5764"/>
                      <a:pt x="9507" y="7032"/>
                      <a:pt x="10299" y="7983"/>
                    </a:cubicBezTo>
                    <a:cubicBezTo>
                      <a:pt x="11012" y="8933"/>
                      <a:pt x="11488" y="9567"/>
                      <a:pt x="11567" y="9567"/>
                    </a:cubicBezTo>
                    <a:cubicBezTo>
                      <a:pt x="11567" y="9488"/>
                      <a:pt x="9903" y="6636"/>
                      <a:pt x="7764" y="4180"/>
                    </a:cubicBezTo>
                    <a:cubicBezTo>
                      <a:pt x="6734" y="3071"/>
                      <a:pt x="5625" y="1962"/>
                      <a:pt x="4437" y="1011"/>
                    </a:cubicBezTo>
                    <a:cubicBezTo>
                      <a:pt x="4041" y="694"/>
                      <a:pt x="3565" y="456"/>
                      <a:pt x="3090" y="219"/>
                    </a:cubicBezTo>
                    <a:cubicBezTo>
                      <a:pt x="2932" y="140"/>
                      <a:pt x="2694" y="60"/>
                      <a:pt x="2535" y="60"/>
                    </a:cubicBezTo>
                    <a:lnTo>
                      <a:pt x="2377" y="60"/>
                    </a:lnTo>
                    <a:cubicBezTo>
                      <a:pt x="2258" y="21"/>
                      <a:pt x="2159" y="1"/>
                      <a:pt x="2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01;p44">
                <a:extLst>
                  <a:ext uri="{FF2B5EF4-FFF2-40B4-BE49-F238E27FC236}">
                    <a16:creationId xmlns:a16="http://schemas.microsoft.com/office/drawing/2014/main" id="{F7C78935-FA6F-4893-9A7A-1572E2E556C7}"/>
                  </a:ext>
                </a:extLst>
              </p:cNvPr>
              <p:cNvSpPr/>
              <p:nvPr/>
            </p:nvSpPr>
            <p:spPr>
              <a:xfrm>
                <a:off x="4069425" y="1315075"/>
                <a:ext cx="160475" cy="287700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1508" extrusionOk="0">
                    <a:moveTo>
                      <a:pt x="1230" y="1"/>
                    </a:moveTo>
                    <a:cubicBezTo>
                      <a:pt x="903" y="1"/>
                      <a:pt x="595" y="166"/>
                      <a:pt x="397" y="496"/>
                    </a:cubicBezTo>
                    <a:cubicBezTo>
                      <a:pt x="159" y="813"/>
                      <a:pt x="1" y="1288"/>
                      <a:pt x="1" y="1684"/>
                    </a:cubicBezTo>
                    <a:lnTo>
                      <a:pt x="1" y="2159"/>
                    </a:lnTo>
                    <a:lnTo>
                      <a:pt x="1" y="2556"/>
                    </a:lnTo>
                    <a:cubicBezTo>
                      <a:pt x="1" y="2952"/>
                      <a:pt x="80" y="3348"/>
                      <a:pt x="80" y="3744"/>
                    </a:cubicBezTo>
                    <a:cubicBezTo>
                      <a:pt x="318" y="4853"/>
                      <a:pt x="556" y="5962"/>
                      <a:pt x="952" y="6992"/>
                    </a:cubicBezTo>
                    <a:cubicBezTo>
                      <a:pt x="1348" y="8181"/>
                      <a:pt x="1823" y="9290"/>
                      <a:pt x="2219" y="10161"/>
                    </a:cubicBezTo>
                    <a:cubicBezTo>
                      <a:pt x="2378" y="10637"/>
                      <a:pt x="2615" y="11112"/>
                      <a:pt x="2853" y="11508"/>
                    </a:cubicBezTo>
                    <a:cubicBezTo>
                      <a:pt x="2853" y="11033"/>
                      <a:pt x="2695" y="10478"/>
                      <a:pt x="2536" y="10003"/>
                    </a:cubicBezTo>
                    <a:cubicBezTo>
                      <a:pt x="2219" y="9131"/>
                      <a:pt x="1902" y="8022"/>
                      <a:pt x="1506" y="6834"/>
                    </a:cubicBezTo>
                    <a:cubicBezTo>
                      <a:pt x="1189" y="5804"/>
                      <a:pt x="1031" y="4695"/>
                      <a:pt x="872" y="3585"/>
                    </a:cubicBezTo>
                    <a:cubicBezTo>
                      <a:pt x="872" y="3269"/>
                      <a:pt x="793" y="2872"/>
                      <a:pt x="872" y="2556"/>
                    </a:cubicBezTo>
                    <a:lnTo>
                      <a:pt x="872" y="2159"/>
                    </a:lnTo>
                    <a:lnTo>
                      <a:pt x="872" y="1763"/>
                    </a:lnTo>
                    <a:cubicBezTo>
                      <a:pt x="872" y="1446"/>
                      <a:pt x="872" y="1130"/>
                      <a:pt x="1031" y="892"/>
                    </a:cubicBezTo>
                    <a:cubicBezTo>
                      <a:pt x="1110" y="813"/>
                      <a:pt x="1189" y="733"/>
                      <a:pt x="1348" y="733"/>
                    </a:cubicBezTo>
                    <a:cubicBezTo>
                      <a:pt x="1585" y="733"/>
                      <a:pt x="1744" y="813"/>
                      <a:pt x="1982" y="971"/>
                    </a:cubicBezTo>
                    <a:cubicBezTo>
                      <a:pt x="2457" y="1288"/>
                      <a:pt x="2853" y="1605"/>
                      <a:pt x="3249" y="2001"/>
                    </a:cubicBezTo>
                    <a:cubicBezTo>
                      <a:pt x="4958" y="3710"/>
                      <a:pt x="6286" y="5648"/>
                      <a:pt x="6412" y="5648"/>
                    </a:cubicBezTo>
                    <a:cubicBezTo>
                      <a:pt x="6415" y="5648"/>
                      <a:pt x="6417" y="5647"/>
                      <a:pt x="6418" y="5645"/>
                    </a:cubicBezTo>
                    <a:cubicBezTo>
                      <a:pt x="5705" y="4219"/>
                      <a:pt x="4834" y="2872"/>
                      <a:pt x="3645" y="1605"/>
                    </a:cubicBezTo>
                    <a:cubicBezTo>
                      <a:pt x="3249" y="1130"/>
                      <a:pt x="2853" y="733"/>
                      <a:pt x="2298" y="417"/>
                    </a:cubicBezTo>
                    <a:cubicBezTo>
                      <a:pt x="2061" y="179"/>
                      <a:pt x="1744" y="100"/>
                      <a:pt x="1427" y="20"/>
                    </a:cubicBezTo>
                    <a:cubicBezTo>
                      <a:pt x="1361" y="7"/>
                      <a:pt x="1295" y="1"/>
                      <a:pt x="1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02;p44">
                <a:extLst>
                  <a:ext uri="{FF2B5EF4-FFF2-40B4-BE49-F238E27FC236}">
                    <a16:creationId xmlns:a16="http://schemas.microsoft.com/office/drawing/2014/main" id="{78248B03-CE07-462A-8657-ABB831E39AD3}"/>
                  </a:ext>
                </a:extLst>
              </p:cNvPr>
              <p:cNvSpPr/>
              <p:nvPr/>
            </p:nvSpPr>
            <p:spPr>
              <a:xfrm>
                <a:off x="3851575" y="1463500"/>
                <a:ext cx="273350" cy="311600"/>
              </a:xfrm>
              <a:custGeom>
                <a:avLst/>
                <a:gdLst/>
                <a:ahLst/>
                <a:cxnLst/>
                <a:rect l="l" t="t" r="r" b="b"/>
                <a:pathLst>
                  <a:path w="10934" h="12464" extrusionOk="0">
                    <a:moveTo>
                      <a:pt x="6500" y="0"/>
                    </a:moveTo>
                    <a:cubicBezTo>
                      <a:pt x="6223" y="0"/>
                      <a:pt x="5936" y="77"/>
                      <a:pt x="5704" y="263"/>
                    </a:cubicBezTo>
                    <a:cubicBezTo>
                      <a:pt x="5388" y="501"/>
                      <a:pt x="5150" y="897"/>
                      <a:pt x="5150" y="1372"/>
                    </a:cubicBezTo>
                    <a:cubicBezTo>
                      <a:pt x="5071" y="1689"/>
                      <a:pt x="5071" y="2006"/>
                      <a:pt x="5150" y="2402"/>
                    </a:cubicBezTo>
                    <a:cubicBezTo>
                      <a:pt x="5150" y="2957"/>
                      <a:pt x="5229" y="3590"/>
                      <a:pt x="5388" y="4145"/>
                    </a:cubicBezTo>
                    <a:cubicBezTo>
                      <a:pt x="5625" y="5096"/>
                      <a:pt x="5784" y="5729"/>
                      <a:pt x="5784" y="5729"/>
                    </a:cubicBezTo>
                    <a:lnTo>
                      <a:pt x="6101" y="6442"/>
                    </a:lnTo>
                    <a:lnTo>
                      <a:pt x="6417" y="7314"/>
                    </a:lnTo>
                    <a:lnTo>
                      <a:pt x="6576" y="7710"/>
                    </a:lnTo>
                    <a:cubicBezTo>
                      <a:pt x="6576" y="7789"/>
                      <a:pt x="6655" y="7789"/>
                      <a:pt x="6655" y="7869"/>
                    </a:cubicBezTo>
                    <a:lnTo>
                      <a:pt x="6497" y="7869"/>
                    </a:lnTo>
                    <a:cubicBezTo>
                      <a:pt x="6417" y="7869"/>
                      <a:pt x="6021" y="7869"/>
                      <a:pt x="5784" y="7948"/>
                    </a:cubicBezTo>
                    <a:cubicBezTo>
                      <a:pt x="5308" y="8027"/>
                      <a:pt x="4833" y="8106"/>
                      <a:pt x="4358" y="8265"/>
                    </a:cubicBezTo>
                    <a:cubicBezTo>
                      <a:pt x="3328" y="8502"/>
                      <a:pt x="2456" y="8978"/>
                      <a:pt x="1664" y="9611"/>
                    </a:cubicBezTo>
                    <a:cubicBezTo>
                      <a:pt x="1030" y="10087"/>
                      <a:pt x="476" y="10721"/>
                      <a:pt x="238" y="11513"/>
                    </a:cubicBezTo>
                    <a:cubicBezTo>
                      <a:pt x="159" y="11751"/>
                      <a:pt x="79" y="11988"/>
                      <a:pt x="79" y="12226"/>
                    </a:cubicBezTo>
                    <a:cubicBezTo>
                      <a:pt x="0" y="12305"/>
                      <a:pt x="0" y="12384"/>
                      <a:pt x="79" y="12464"/>
                    </a:cubicBezTo>
                    <a:cubicBezTo>
                      <a:pt x="79" y="12464"/>
                      <a:pt x="159" y="12067"/>
                      <a:pt x="396" y="11592"/>
                    </a:cubicBezTo>
                    <a:cubicBezTo>
                      <a:pt x="792" y="10958"/>
                      <a:pt x="1268" y="10324"/>
                      <a:pt x="1902" y="9928"/>
                    </a:cubicBezTo>
                    <a:cubicBezTo>
                      <a:pt x="2615" y="9374"/>
                      <a:pt x="3565" y="8978"/>
                      <a:pt x="4437" y="8819"/>
                    </a:cubicBezTo>
                    <a:cubicBezTo>
                      <a:pt x="4912" y="8661"/>
                      <a:pt x="5388" y="8582"/>
                      <a:pt x="5863" y="8582"/>
                    </a:cubicBezTo>
                    <a:lnTo>
                      <a:pt x="7764" y="8582"/>
                    </a:lnTo>
                    <a:cubicBezTo>
                      <a:pt x="7606" y="8265"/>
                      <a:pt x="7447" y="7948"/>
                      <a:pt x="7289" y="7552"/>
                    </a:cubicBezTo>
                    <a:cubicBezTo>
                      <a:pt x="7210" y="7472"/>
                      <a:pt x="7210" y="7393"/>
                      <a:pt x="7210" y="7314"/>
                    </a:cubicBezTo>
                    <a:cubicBezTo>
                      <a:pt x="7210" y="7235"/>
                      <a:pt x="7130" y="7155"/>
                      <a:pt x="7051" y="7076"/>
                    </a:cubicBezTo>
                    <a:lnTo>
                      <a:pt x="6814" y="6205"/>
                    </a:lnTo>
                    <a:lnTo>
                      <a:pt x="6576" y="5492"/>
                    </a:lnTo>
                    <a:cubicBezTo>
                      <a:pt x="6576" y="5492"/>
                      <a:pt x="6338" y="4858"/>
                      <a:pt x="6101" y="3907"/>
                    </a:cubicBezTo>
                    <a:cubicBezTo>
                      <a:pt x="5942" y="3353"/>
                      <a:pt x="5863" y="2877"/>
                      <a:pt x="5784" y="2323"/>
                    </a:cubicBezTo>
                    <a:cubicBezTo>
                      <a:pt x="5625" y="1768"/>
                      <a:pt x="5784" y="1134"/>
                      <a:pt x="6101" y="659"/>
                    </a:cubicBezTo>
                    <a:cubicBezTo>
                      <a:pt x="6219" y="580"/>
                      <a:pt x="6358" y="540"/>
                      <a:pt x="6497" y="540"/>
                    </a:cubicBezTo>
                    <a:cubicBezTo>
                      <a:pt x="6635" y="540"/>
                      <a:pt x="6774" y="580"/>
                      <a:pt x="6893" y="659"/>
                    </a:cubicBezTo>
                    <a:cubicBezTo>
                      <a:pt x="7210" y="738"/>
                      <a:pt x="7606" y="897"/>
                      <a:pt x="7923" y="1055"/>
                    </a:cubicBezTo>
                    <a:cubicBezTo>
                      <a:pt x="8477" y="1451"/>
                      <a:pt x="9032" y="1847"/>
                      <a:pt x="9507" y="2323"/>
                    </a:cubicBezTo>
                    <a:cubicBezTo>
                      <a:pt x="9983" y="2719"/>
                      <a:pt x="10458" y="3273"/>
                      <a:pt x="10933" y="3749"/>
                    </a:cubicBezTo>
                    <a:cubicBezTo>
                      <a:pt x="10616" y="3115"/>
                      <a:pt x="10220" y="2481"/>
                      <a:pt x="9745" y="2085"/>
                    </a:cubicBezTo>
                    <a:cubicBezTo>
                      <a:pt x="9270" y="1531"/>
                      <a:pt x="8715" y="1055"/>
                      <a:pt x="8160" y="659"/>
                    </a:cubicBezTo>
                    <a:cubicBezTo>
                      <a:pt x="7843" y="421"/>
                      <a:pt x="7447" y="263"/>
                      <a:pt x="7051" y="104"/>
                    </a:cubicBezTo>
                    <a:cubicBezTo>
                      <a:pt x="6887" y="39"/>
                      <a:pt x="6696" y="0"/>
                      <a:pt x="65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03;p44">
                <a:extLst>
                  <a:ext uri="{FF2B5EF4-FFF2-40B4-BE49-F238E27FC236}">
                    <a16:creationId xmlns:a16="http://schemas.microsoft.com/office/drawing/2014/main" id="{BA582DA4-63F1-4894-80DD-B7EA6EEA2ACF}"/>
                  </a:ext>
                </a:extLst>
              </p:cNvPr>
              <p:cNvSpPr/>
              <p:nvPr/>
            </p:nvSpPr>
            <p:spPr>
              <a:xfrm>
                <a:off x="5428150" y="1200700"/>
                <a:ext cx="310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1647" extrusionOk="0">
                    <a:moveTo>
                      <a:pt x="10299" y="0"/>
                    </a:moveTo>
                    <a:cubicBezTo>
                      <a:pt x="10062" y="0"/>
                      <a:pt x="9824" y="0"/>
                      <a:pt x="9666" y="80"/>
                    </a:cubicBezTo>
                    <a:cubicBezTo>
                      <a:pt x="9190" y="238"/>
                      <a:pt x="8636" y="476"/>
                      <a:pt x="8239" y="713"/>
                    </a:cubicBezTo>
                    <a:cubicBezTo>
                      <a:pt x="6893" y="1426"/>
                      <a:pt x="5625" y="2377"/>
                      <a:pt x="4516" y="3328"/>
                    </a:cubicBezTo>
                    <a:cubicBezTo>
                      <a:pt x="1981" y="5467"/>
                      <a:pt x="0" y="8081"/>
                      <a:pt x="0" y="8081"/>
                    </a:cubicBezTo>
                    <a:cubicBezTo>
                      <a:pt x="0" y="8081"/>
                      <a:pt x="634" y="7447"/>
                      <a:pt x="1505" y="6576"/>
                    </a:cubicBezTo>
                    <a:cubicBezTo>
                      <a:pt x="2377" y="5784"/>
                      <a:pt x="3644" y="4754"/>
                      <a:pt x="4912" y="3724"/>
                    </a:cubicBezTo>
                    <a:cubicBezTo>
                      <a:pt x="6021" y="2852"/>
                      <a:pt x="7210" y="2060"/>
                      <a:pt x="8556" y="1347"/>
                    </a:cubicBezTo>
                    <a:cubicBezTo>
                      <a:pt x="8953" y="1109"/>
                      <a:pt x="9349" y="951"/>
                      <a:pt x="9824" y="872"/>
                    </a:cubicBezTo>
                    <a:cubicBezTo>
                      <a:pt x="9982" y="793"/>
                      <a:pt x="10141" y="793"/>
                      <a:pt x="10299" y="793"/>
                    </a:cubicBezTo>
                    <a:cubicBezTo>
                      <a:pt x="10379" y="753"/>
                      <a:pt x="10438" y="733"/>
                      <a:pt x="10497" y="733"/>
                    </a:cubicBezTo>
                    <a:cubicBezTo>
                      <a:pt x="10557" y="733"/>
                      <a:pt x="10616" y="753"/>
                      <a:pt x="10695" y="793"/>
                    </a:cubicBezTo>
                    <a:cubicBezTo>
                      <a:pt x="11012" y="872"/>
                      <a:pt x="11329" y="1189"/>
                      <a:pt x="11408" y="1585"/>
                    </a:cubicBezTo>
                    <a:cubicBezTo>
                      <a:pt x="11646" y="2615"/>
                      <a:pt x="11250" y="4278"/>
                      <a:pt x="10616" y="5784"/>
                    </a:cubicBezTo>
                    <a:cubicBezTo>
                      <a:pt x="10141" y="7131"/>
                      <a:pt x="9507" y="8477"/>
                      <a:pt x="8794" y="9824"/>
                    </a:cubicBezTo>
                    <a:cubicBezTo>
                      <a:pt x="8477" y="10379"/>
                      <a:pt x="8160" y="11013"/>
                      <a:pt x="7923" y="11646"/>
                    </a:cubicBezTo>
                    <a:cubicBezTo>
                      <a:pt x="8319" y="11171"/>
                      <a:pt x="8794" y="10537"/>
                      <a:pt x="9111" y="9983"/>
                    </a:cubicBezTo>
                    <a:cubicBezTo>
                      <a:pt x="9903" y="8715"/>
                      <a:pt x="10616" y="7368"/>
                      <a:pt x="11250" y="6021"/>
                    </a:cubicBezTo>
                    <a:cubicBezTo>
                      <a:pt x="11805" y="4516"/>
                      <a:pt x="12438" y="2852"/>
                      <a:pt x="12122" y="1426"/>
                    </a:cubicBezTo>
                    <a:cubicBezTo>
                      <a:pt x="12042" y="1109"/>
                      <a:pt x="11884" y="793"/>
                      <a:pt x="11646" y="555"/>
                    </a:cubicBezTo>
                    <a:cubicBezTo>
                      <a:pt x="11488" y="317"/>
                      <a:pt x="11250" y="159"/>
                      <a:pt x="11012" y="80"/>
                    </a:cubicBezTo>
                    <a:cubicBezTo>
                      <a:pt x="10854" y="0"/>
                      <a:pt x="10616" y="0"/>
                      <a:pt x="10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04;p44">
                <a:extLst>
                  <a:ext uri="{FF2B5EF4-FFF2-40B4-BE49-F238E27FC236}">
                    <a16:creationId xmlns:a16="http://schemas.microsoft.com/office/drawing/2014/main" id="{A0EB34B8-C25B-4A4F-8104-54BEC75BAB7A}"/>
                  </a:ext>
                </a:extLst>
              </p:cNvPr>
              <p:cNvSpPr/>
              <p:nvPr/>
            </p:nvSpPr>
            <p:spPr>
              <a:xfrm>
                <a:off x="5669775" y="1293000"/>
                <a:ext cx="174325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11045" extrusionOk="0">
                    <a:moveTo>
                      <a:pt x="5596" y="1"/>
                    </a:moveTo>
                    <a:cubicBezTo>
                      <a:pt x="5345" y="1"/>
                      <a:pt x="5086" y="74"/>
                      <a:pt x="4912" y="190"/>
                    </a:cubicBezTo>
                    <a:cubicBezTo>
                      <a:pt x="4358" y="507"/>
                      <a:pt x="3803" y="824"/>
                      <a:pt x="3328" y="1220"/>
                    </a:cubicBezTo>
                    <a:cubicBezTo>
                      <a:pt x="2060" y="2250"/>
                      <a:pt x="951" y="3439"/>
                      <a:pt x="1" y="4785"/>
                    </a:cubicBezTo>
                    <a:cubicBezTo>
                      <a:pt x="2" y="4787"/>
                      <a:pt x="5" y="4788"/>
                      <a:pt x="8" y="4788"/>
                    </a:cubicBezTo>
                    <a:cubicBezTo>
                      <a:pt x="153" y="4788"/>
                      <a:pt x="1785" y="3090"/>
                      <a:pt x="3645" y="1696"/>
                    </a:cubicBezTo>
                    <a:cubicBezTo>
                      <a:pt x="4120" y="1300"/>
                      <a:pt x="4596" y="1062"/>
                      <a:pt x="5150" y="824"/>
                    </a:cubicBezTo>
                    <a:cubicBezTo>
                      <a:pt x="5309" y="666"/>
                      <a:pt x="5546" y="666"/>
                      <a:pt x="5784" y="666"/>
                    </a:cubicBezTo>
                    <a:cubicBezTo>
                      <a:pt x="5863" y="666"/>
                      <a:pt x="6022" y="745"/>
                      <a:pt x="6022" y="903"/>
                    </a:cubicBezTo>
                    <a:cubicBezTo>
                      <a:pt x="6101" y="1141"/>
                      <a:pt x="6180" y="1458"/>
                      <a:pt x="6101" y="1775"/>
                    </a:cubicBezTo>
                    <a:lnTo>
                      <a:pt x="6101" y="2171"/>
                    </a:lnTo>
                    <a:cubicBezTo>
                      <a:pt x="6101" y="2171"/>
                      <a:pt x="6101" y="2329"/>
                      <a:pt x="6101" y="2567"/>
                    </a:cubicBezTo>
                    <a:cubicBezTo>
                      <a:pt x="6022" y="2884"/>
                      <a:pt x="5942" y="3280"/>
                      <a:pt x="5863" y="3597"/>
                    </a:cubicBezTo>
                    <a:cubicBezTo>
                      <a:pt x="5546" y="4627"/>
                      <a:pt x="5229" y="5657"/>
                      <a:pt x="4754" y="6687"/>
                    </a:cubicBezTo>
                    <a:cubicBezTo>
                      <a:pt x="4279" y="7717"/>
                      <a:pt x="3645" y="8826"/>
                      <a:pt x="3249" y="9697"/>
                    </a:cubicBezTo>
                    <a:cubicBezTo>
                      <a:pt x="3011" y="10093"/>
                      <a:pt x="2853" y="10569"/>
                      <a:pt x="2694" y="11044"/>
                    </a:cubicBezTo>
                    <a:cubicBezTo>
                      <a:pt x="3011" y="10727"/>
                      <a:pt x="3328" y="10331"/>
                      <a:pt x="3566" y="9856"/>
                    </a:cubicBezTo>
                    <a:cubicBezTo>
                      <a:pt x="4041" y="9143"/>
                      <a:pt x="4675" y="8034"/>
                      <a:pt x="5309" y="7004"/>
                    </a:cubicBezTo>
                    <a:cubicBezTo>
                      <a:pt x="5784" y="5974"/>
                      <a:pt x="6259" y="4944"/>
                      <a:pt x="6576" y="3835"/>
                    </a:cubicBezTo>
                    <a:cubicBezTo>
                      <a:pt x="6735" y="3439"/>
                      <a:pt x="6814" y="3122"/>
                      <a:pt x="6893" y="2726"/>
                    </a:cubicBezTo>
                    <a:lnTo>
                      <a:pt x="6972" y="2329"/>
                    </a:lnTo>
                    <a:lnTo>
                      <a:pt x="6972" y="1854"/>
                    </a:lnTo>
                    <a:cubicBezTo>
                      <a:pt x="6972" y="1379"/>
                      <a:pt x="6893" y="983"/>
                      <a:pt x="6735" y="586"/>
                    </a:cubicBezTo>
                    <a:cubicBezTo>
                      <a:pt x="6576" y="270"/>
                      <a:pt x="6259" y="32"/>
                      <a:pt x="5863" y="32"/>
                    </a:cubicBezTo>
                    <a:cubicBezTo>
                      <a:pt x="5778" y="11"/>
                      <a:pt x="5688" y="1"/>
                      <a:pt x="55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705;p44">
                <a:extLst>
                  <a:ext uri="{FF2B5EF4-FFF2-40B4-BE49-F238E27FC236}">
                    <a16:creationId xmlns:a16="http://schemas.microsoft.com/office/drawing/2014/main" id="{1BA7EAB9-F611-4D25-B7B3-E65A6BF54598}"/>
                  </a:ext>
                </a:extLst>
              </p:cNvPr>
              <p:cNvSpPr/>
              <p:nvPr/>
            </p:nvSpPr>
            <p:spPr>
              <a:xfrm>
                <a:off x="5762875" y="1451550"/>
                <a:ext cx="235700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13259" extrusionOk="0">
                    <a:moveTo>
                      <a:pt x="4607" y="0"/>
                    </a:moveTo>
                    <a:cubicBezTo>
                      <a:pt x="4496" y="0"/>
                      <a:pt x="4385" y="10"/>
                      <a:pt x="4278" y="28"/>
                    </a:cubicBezTo>
                    <a:cubicBezTo>
                      <a:pt x="3882" y="107"/>
                      <a:pt x="3486" y="266"/>
                      <a:pt x="3169" y="424"/>
                    </a:cubicBezTo>
                    <a:cubicBezTo>
                      <a:pt x="2535" y="741"/>
                      <a:pt x="1981" y="1137"/>
                      <a:pt x="1426" y="1612"/>
                    </a:cubicBezTo>
                    <a:cubicBezTo>
                      <a:pt x="792" y="1929"/>
                      <a:pt x="317" y="2484"/>
                      <a:pt x="0" y="3118"/>
                    </a:cubicBezTo>
                    <a:cubicBezTo>
                      <a:pt x="475" y="2642"/>
                      <a:pt x="1030" y="2246"/>
                      <a:pt x="1585" y="1850"/>
                    </a:cubicBezTo>
                    <a:cubicBezTo>
                      <a:pt x="2139" y="1454"/>
                      <a:pt x="2694" y="1137"/>
                      <a:pt x="3328" y="820"/>
                    </a:cubicBezTo>
                    <a:cubicBezTo>
                      <a:pt x="3644" y="741"/>
                      <a:pt x="3961" y="582"/>
                      <a:pt x="4357" y="582"/>
                    </a:cubicBezTo>
                    <a:cubicBezTo>
                      <a:pt x="4442" y="526"/>
                      <a:pt x="4536" y="500"/>
                      <a:pt x="4633" y="500"/>
                    </a:cubicBezTo>
                    <a:cubicBezTo>
                      <a:pt x="4810" y="500"/>
                      <a:pt x="4996" y="587"/>
                      <a:pt x="5150" y="741"/>
                    </a:cubicBezTo>
                    <a:cubicBezTo>
                      <a:pt x="5387" y="1216"/>
                      <a:pt x="5387" y="1850"/>
                      <a:pt x="5229" y="2325"/>
                    </a:cubicBezTo>
                    <a:cubicBezTo>
                      <a:pt x="5070" y="2880"/>
                      <a:pt x="4833" y="3435"/>
                      <a:pt x="4674" y="3910"/>
                    </a:cubicBezTo>
                    <a:cubicBezTo>
                      <a:pt x="4278" y="4781"/>
                      <a:pt x="3961" y="5336"/>
                      <a:pt x="3961" y="5336"/>
                    </a:cubicBezTo>
                    <a:lnTo>
                      <a:pt x="3644" y="6049"/>
                    </a:lnTo>
                    <a:lnTo>
                      <a:pt x="3169" y="6762"/>
                    </a:lnTo>
                    <a:lnTo>
                      <a:pt x="3090" y="7000"/>
                    </a:lnTo>
                    <a:lnTo>
                      <a:pt x="2931" y="7317"/>
                    </a:lnTo>
                    <a:lnTo>
                      <a:pt x="2377" y="8188"/>
                    </a:lnTo>
                    <a:lnTo>
                      <a:pt x="3486" y="8426"/>
                    </a:lnTo>
                    <a:cubicBezTo>
                      <a:pt x="3724" y="8426"/>
                      <a:pt x="3961" y="8426"/>
                      <a:pt x="4199" y="8505"/>
                    </a:cubicBezTo>
                    <a:cubicBezTo>
                      <a:pt x="4595" y="8663"/>
                      <a:pt x="5070" y="8822"/>
                      <a:pt x="5546" y="8980"/>
                    </a:cubicBezTo>
                    <a:cubicBezTo>
                      <a:pt x="6417" y="9297"/>
                      <a:pt x="7210" y="9852"/>
                      <a:pt x="7923" y="10486"/>
                    </a:cubicBezTo>
                    <a:cubicBezTo>
                      <a:pt x="8477" y="10961"/>
                      <a:pt x="8873" y="11595"/>
                      <a:pt x="9111" y="12308"/>
                    </a:cubicBezTo>
                    <a:cubicBezTo>
                      <a:pt x="9190" y="12625"/>
                      <a:pt x="9269" y="12942"/>
                      <a:pt x="9349" y="13258"/>
                    </a:cubicBezTo>
                    <a:cubicBezTo>
                      <a:pt x="9428" y="13258"/>
                      <a:pt x="9428" y="13179"/>
                      <a:pt x="9428" y="12942"/>
                    </a:cubicBezTo>
                    <a:cubicBezTo>
                      <a:pt x="9428" y="12704"/>
                      <a:pt x="9428" y="12466"/>
                      <a:pt x="9349" y="12308"/>
                    </a:cubicBezTo>
                    <a:cubicBezTo>
                      <a:pt x="9190" y="11516"/>
                      <a:pt x="8873" y="10802"/>
                      <a:pt x="8319" y="10169"/>
                    </a:cubicBezTo>
                    <a:cubicBezTo>
                      <a:pt x="7606" y="9456"/>
                      <a:pt x="6734" y="8822"/>
                      <a:pt x="5863" y="8426"/>
                    </a:cubicBezTo>
                    <a:cubicBezTo>
                      <a:pt x="5387" y="8267"/>
                      <a:pt x="4912" y="8030"/>
                      <a:pt x="4437" y="7950"/>
                    </a:cubicBezTo>
                    <a:cubicBezTo>
                      <a:pt x="4199" y="7871"/>
                      <a:pt x="3882" y="7713"/>
                      <a:pt x="3724" y="7713"/>
                    </a:cubicBezTo>
                    <a:lnTo>
                      <a:pt x="3644" y="7713"/>
                    </a:lnTo>
                    <a:lnTo>
                      <a:pt x="3724" y="7633"/>
                    </a:lnTo>
                    <a:lnTo>
                      <a:pt x="3961" y="7237"/>
                    </a:lnTo>
                    <a:lnTo>
                      <a:pt x="4357" y="6445"/>
                    </a:lnTo>
                    <a:lnTo>
                      <a:pt x="4754" y="5732"/>
                    </a:lnTo>
                    <a:cubicBezTo>
                      <a:pt x="4754" y="5732"/>
                      <a:pt x="5070" y="5257"/>
                      <a:pt x="5387" y="4227"/>
                    </a:cubicBezTo>
                    <a:cubicBezTo>
                      <a:pt x="5625" y="3672"/>
                      <a:pt x="5784" y="3118"/>
                      <a:pt x="5942" y="2563"/>
                    </a:cubicBezTo>
                    <a:cubicBezTo>
                      <a:pt x="6021" y="2246"/>
                      <a:pt x="6021" y="1929"/>
                      <a:pt x="6100" y="1533"/>
                    </a:cubicBezTo>
                    <a:cubicBezTo>
                      <a:pt x="6100" y="1137"/>
                      <a:pt x="5942" y="741"/>
                      <a:pt x="5625" y="424"/>
                    </a:cubicBezTo>
                    <a:cubicBezTo>
                      <a:pt x="5379" y="117"/>
                      <a:pt x="4991" y="0"/>
                      <a:pt x="46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706;p44">
                <a:extLst>
                  <a:ext uri="{FF2B5EF4-FFF2-40B4-BE49-F238E27FC236}">
                    <a16:creationId xmlns:a16="http://schemas.microsoft.com/office/drawing/2014/main" id="{18A739AA-77A5-4C49-B00E-B2F9981D4557}"/>
                  </a:ext>
                </a:extLst>
              </p:cNvPr>
              <p:cNvSpPr/>
              <p:nvPr/>
            </p:nvSpPr>
            <p:spPr>
              <a:xfrm>
                <a:off x="5477650" y="2012750"/>
                <a:ext cx="172350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10459" extrusionOk="0">
                    <a:moveTo>
                      <a:pt x="3487" y="1"/>
                    </a:moveTo>
                    <a:cubicBezTo>
                      <a:pt x="1585" y="1"/>
                      <a:pt x="80" y="2615"/>
                      <a:pt x="80" y="5942"/>
                    </a:cubicBezTo>
                    <a:cubicBezTo>
                      <a:pt x="1" y="7527"/>
                      <a:pt x="397" y="9111"/>
                      <a:pt x="1268" y="10458"/>
                    </a:cubicBezTo>
                    <a:cubicBezTo>
                      <a:pt x="2615" y="8874"/>
                      <a:pt x="4596" y="7923"/>
                      <a:pt x="6735" y="7923"/>
                    </a:cubicBezTo>
                    <a:cubicBezTo>
                      <a:pt x="6814" y="7289"/>
                      <a:pt x="6893" y="6655"/>
                      <a:pt x="6893" y="5942"/>
                    </a:cubicBezTo>
                    <a:cubicBezTo>
                      <a:pt x="6893" y="2694"/>
                      <a:pt x="5388" y="1"/>
                      <a:pt x="3487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707;p44">
                <a:extLst>
                  <a:ext uri="{FF2B5EF4-FFF2-40B4-BE49-F238E27FC236}">
                    <a16:creationId xmlns:a16="http://schemas.microsoft.com/office/drawing/2014/main" id="{5D87F14B-6287-43A0-95D5-F9B1DAFCE607}"/>
                  </a:ext>
                </a:extLst>
              </p:cNvPr>
              <p:cNvSpPr/>
              <p:nvPr/>
            </p:nvSpPr>
            <p:spPr>
              <a:xfrm>
                <a:off x="5503400" y="2091975"/>
                <a:ext cx="57475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4438" extrusionOk="0">
                    <a:moveTo>
                      <a:pt x="1189" y="1"/>
                    </a:moveTo>
                    <a:cubicBezTo>
                      <a:pt x="555" y="1"/>
                      <a:pt x="1" y="1030"/>
                      <a:pt x="1" y="2219"/>
                    </a:cubicBezTo>
                    <a:cubicBezTo>
                      <a:pt x="1" y="3407"/>
                      <a:pt x="555" y="4437"/>
                      <a:pt x="1189" y="4437"/>
                    </a:cubicBezTo>
                    <a:cubicBezTo>
                      <a:pt x="1823" y="4437"/>
                      <a:pt x="2298" y="3407"/>
                      <a:pt x="2298" y="2219"/>
                    </a:cubicBezTo>
                    <a:cubicBezTo>
                      <a:pt x="2298" y="1030"/>
                      <a:pt x="1823" y="1"/>
                      <a:pt x="1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708;p44">
                <a:extLst>
                  <a:ext uri="{FF2B5EF4-FFF2-40B4-BE49-F238E27FC236}">
                    <a16:creationId xmlns:a16="http://schemas.microsoft.com/office/drawing/2014/main" id="{5545E2EA-5CAA-4A40-B9A9-5FCD3D3FAF9E}"/>
                  </a:ext>
                </a:extLst>
              </p:cNvPr>
              <p:cNvSpPr/>
              <p:nvPr/>
            </p:nvSpPr>
            <p:spPr>
              <a:xfrm>
                <a:off x="4477450" y="2012750"/>
                <a:ext cx="172325" cy="25552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10221" extrusionOk="0">
                    <a:moveTo>
                      <a:pt x="3407" y="1"/>
                    </a:moveTo>
                    <a:cubicBezTo>
                      <a:pt x="1506" y="1"/>
                      <a:pt x="0" y="2615"/>
                      <a:pt x="0" y="5942"/>
                    </a:cubicBezTo>
                    <a:cubicBezTo>
                      <a:pt x="0" y="6497"/>
                      <a:pt x="0" y="7131"/>
                      <a:pt x="159" y="7685"/>
                    </a:cubicBezTo>
                    <a:cubicBezTo>
                      <a:pt x="2139" y="7685"/>
                      <a:pt x="4120" y="8478"/>
                      <a:pt x="5546" y="9904"/>
                    </a:cubicBezTo>
                    <a:cubicBezTo>
                      <a:pt x="5625" y="9983"/>
                      <a:pt x="5704" y="10062"/>
                      <a:pt x="5863" y="10221"/>
                    </a:cubicBezTo>
                    <a:cubicBezTo>
                      <a:pt x="6497" y="8874"/>
                      <a:pt x="6893" y="7448"/>
                      <a:pt x="6814" y="5942"/>
                    </a:cubicBezTo>
                    <a:cubicBezTo>
                      <a:pt x="6814" y="2694"/>
                      <a:pt x="5308" y="1"/>
                      <a:pt x="3407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709;p44">
                <a:extLst>
                  <a:ext uri="{FF2B5EF4-FFF2-40B4-BE49-F238E27FC236}">
                    <a16:creationId xmlns:a16="http://schemas.microsoft.com/office/drawing/2014/main" id="{EB907B8A-A7DB-4CC9-A3C4-9AC6CFAA2BFB}"/>
                  </a:ext>
                </a:extLst>
              </p:cNvPr>
              <p:cNvSpPr/>
              <p:nvPr/>
            </p:nvSpPr>
            <p:spPr>
              <a:xfrm>
                <a:off x="4501200" y="2072175"/>
                <a:ext cx="574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4437" extrusionOk="0">
                    <a:moveTo>
                      <a:pt x="1189" y="0"/>
                    </a:moveTo>
                    <a:cubicBezTo>
                      <a:pt x="556" y="0"/>
                      <a:pt x="1" y="1030"/>
                      <a:pt x="1" y="2219"/>
                    </a:cubicBezTo>
                    <a:cubicBezTo>
                      <a:pt x="1" y="3407"/>
                      <a:pt x="556" y="4437"/>
                      <a:pt x="1189" y="4437"/>
                    </a:cubicBezTo>
                    <a:cubicBezTo>
                      <a:pt x="1823" y="4437"/>
                      <a:pt x="2298" y="3407"/>
                      <a:pt x="2298" y="2219"/>
                    </a:cubicBezTo>
                    <a:cubicBezTo>
                      <a:pt x="2298" y="1030"/>
                      <a:pt x="1823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710;p44">
                <a:extLst>
                  <a:ext uri="{FF2B5EF4-FFF2-40B4-BE49-F238E27FC236}">
                    <a16:creationId xmlns:a16="http://schemas.microsoft.com/office/drawing/2014/main" id="{90894C8C-2277-4036-AA8C-4535600311CC}"/>
                  </a:ext>
                </a:extLst>
              </p:cNvPr>
              <p:cNvSpPr/>
              <p:nvPr/>
            </p:nvSpPr>
            <p:spPr>
              <a:xfrm>
                <a:off x="4239775" y="2536825"/>
                <a:ext cx="1703350" cy="640550"/>
              </a:xfrm>
              <a:custGeom>
                <a:avLst/>
                <a:gdLst/>
                <a:ahLst/>
                <a:cxnLst/>
                <a:rect l="l" t="t" r="r" b="b"/>
                <a:pathLst>
                  <a:path w="68134" h="25622" extrusionOk="0">
                    <a:moveTo>
                      <a:pt x="61521" y="1"/>
                    </a:moveTo>
                    <a:cubicBezTo>
                      <a:pt x="59308" y="1"/>
                      <a:pt x="57101" y="1190"/>
                      <a:pt x="56091" y="3597"/>
                    </a:cubicBezTo>
                    <a:lnTo>
                      <a:pt x="56012" y="3677"/>
                    </a:lnTo>
                    <a:cubicBezTo>
                      <a:pt x="55933" y="3914"/>
                      <a:pt x="55774" y="4231"/>
                      <a:pt x="55695" y="4469"/>
                    </a:cubicBezTo>
                    <a:cubicBezTo>
                      <a:pt x="55616" y="4706"/>
                      <a:pt x="55616" y="5023"/>
                      <a:pt x="55537" y="5261"/>
                    </a:cubicBezTo>
                    <a:lnTo>
                      <a:pt x="55537" y="5499"/>
                    </a:lnTo>
                    <a:cubicBezTo>
                      <a:pt x="55537" y="5657"/>
                      <a:pt x="55537" y="5895"/>
                      <a:pt x="55537" y="6053"/>
                    </a:cubicBezTo>
                    <a:cubicBezTo>
                      <a:pt x="55458" y="6132"/>
                      <a:pt x="55458" y="6132"/>
                      <a:pt x="55458" y="6212"/>
                    </a:cubicBezTo>
                    <a:cubicBezTo>
                      <a:pt x="55458" y="6370"/>
                      <a:pt x="55378" y="6529"/>
                      <a:pt x="55378" y="6687"/>
                    </a:cubicBezTo>
                    <a:lnTo>
                      <a:pt x="52051" y="6687"/>
                    </a:lnTo>
                    <a:cubicBezTo>
                      <a:pt x="51496" y="8192"/>
                      <a:pt x="49516" y="12629"/>
                      <a:pt x="45713" y="13659"/>
                    </a:cubicBezTo>
                    <a:cubicBezTo>
                      <a:pt x="44820" y="13874"/>
                      <a:pt x="44032" y="13958"/>
                      <a:pt x="43319" y="13958"/>
                    </a:cubicBezTo>
                    <a:cubicBezTo>
                      <a:pt x="40804" y="13958"/>
                      <a:pt x="39214" y="12916"/>
                      <a:pt x="37226" y="12916"/>
                    </a:cubicBezTo>
                    <a:cubicBezTo>
                      <a:pt x="36874" y="12916"/>
                      <a:pt x="36510" y="12948"/>
                      <a:pt x="36127" y="13025"/>
                    </a:cubicBezTo>
                    <a:cubicBezTo>
                      <a:pt x="33710" y="13521"/>
                      <a:pt x="31100" y="14792"/>
                      <a:pt x="28448" y="14792"/>
                    </a:cubicBezTo>
                    <a:cubicBezTo>
                      <a:pt x="27709" y="14792"/>
                      <a:pt x="26966" y="14693"/>
                      <a:pt x="26224" y="14451"/>
                    </a:cubicBezTo>
                    <a:cubicBezTo>
                      <a:pt x="23134" y="13500"/>
                      <a:pt x="20678" y="10490"/>
                      <a:pt x="18064" y="6687"/>
                    </a:cubicBezTo>
                    <a:lnTo>
                      <a:pt x="12835" y="6687"/>
                    </a:lnTo>
                    <a:lnTo>
                      <a:pt x="12835" y="6291"/>
                    </a:lnTo>
                    <a:cubicBezTo>
                      <a:pt x="12914" y="2884"/>
                      <a:pt x="10141" y="111"/>
                      <a:pt x="6734" y="32"/>
                    </a:cubicBezTo>
                    <a:cubicBezTo>
                      <a:pt x="6497" y="32"/>
                      <a:pt x="6259" y="32"/>
                      <a:pt x="5942" y="111"/>
                    </a:cubicBezTo>
                    <a:lnTo>
                      <a:pt x="5784" y="111"/>
                    </a:lnTo>
                    <a:cubicBezTo>
                      <a:pt x="5546" y="111"/>
                      <a:pt x="5229" y="191"/>
                      <a:pt x="4991" y="270"/>
                    </a:cubicBezTo>
                    <a:cubicBezTo>
                      <a:pt x="4754" y="349"/>
                      <a:pt x="4516" y="428"/>
                      <a:pt x="4278" y="587"/>
                    </a:cubicBezTo>
                    <a:lnTo>
                      <a:pt x="4199" y="587"/>
                    </a:lnTo>
                    <a:cubicBezTo>
                      <a:pt x="2298" y="1696"/>
                      <a:pt x="951" y="3597"/>
                      <a:pt x="396" y="5736"/>
                    </a:cubicBezTo>
                    <a:cubicBezTo>
                      <a:pt x="317" y="6449"/>
                      <a:pt x="317" y="7162"/>
                      <a:pt x="396" y="7796"/>
                    </a:cubicBezTo>
                    <a:lnTo>
                      <a:pt x="396" y="7955"/>
                    </a:lnTo>
                    <a:cubicBezTo>
                      <a:pt x="396" y="9539"/>
                      <a:pt x="1030" y="11044"/>
                      <a:pt x="2139" y="12233"/>
                    </a:cubicBezTo>
                    <a:cubicBezTo>
                      <a:pt x="2139" y="12233"/>
                      <a:pt x="2298" y="12470"/>
                      <a:pt x="2456" y="12629"/>
                    </a:cubicBezTo>
                    <a:cubicBezTo>
                      <a:pt x="1981" y="13025"/>
                      <a:pt x="1664" y="13580"/>
                      <a:pt x="1347" y="14134"/>
                    </a:cubicBezTo>
                    <a:lnTo>
                      <a:pt x="1268" y="14372"/>
                    </a:lnTo>
                    <a:cubicBezTo>
                      <a:pt x="1109" y="14689"/>
                      <a:pt x="951" y="15006"/>
                      <a:pt x="872" y="15323"/>
                    </a:cubicBezTo>
                    <a:cubicBezTo>
                      <a:pt x="793" y="15639"/>
                      <a:pt x="713" y="16036"/>
                      <a:pt x="713" y="16353"/>
                    </a:cubicBezTo>
                    <a:cubicBezTo>
                      <a:pt x="555" y="16669"/>
                      <a:pt x="476" y="16986"/>
                      <a:pt x="396" y="17303"/>
                    </a:cubicBezTo>
                    <a:cubicBezTo>
                      <a:pt x="0" y="18650"/>
                      <a:pt x="80" y="20155"/>
                      <a:pt x="634" y="21581"/>
                    </a:cubicBezTo>
                    <a:cubicBezTo>
                      <a:pt x="1268" y="23087"/>
                      <a:pt x="2456" y="24354"/>
                      <a:pt x="4041" y="25067"/>
                    </a:cubicBezTo>
                    <a:cubicBezTo>
                      <a:pt x="4199" y="25146"/>
                      <a:pt x="4358" y="25226"/>
                      <a:pt x="4595" y="25305"/>
                    </a:cubicBezTo>
                    <a:lnTo>
                      <a:pt x="5229" y="25543"/>
                    </a:lnTo>
                    <a:cubicBezTo>
                      <a:pt x="5467" y="25543"/>
                      <a:pt x="5704" y="25622"/>
                      <a:pt x="5942" y="25622"/>
                    </a:cubicBezTo>
                    <a:lnTo>
                      <a:pt x="6576" y="25622"/>
                    </a:lnTo>
                    <a:cubicBezTo>
                      <a:pt x="7527" y="25543"/>
                      <a:pt x="8319" y="25305"/>
                      <a:pt x="9111" y="24909"/>
                    </a:cubicBezTo>
                    <a:cubicBezTo>
                      <a:pt x="9903" y="24513"/>
                      <a:pt x="10616" y="23958"/>
                      <a:pt x="11171" y="23324"/>
                    </a:cubicBezTo>
                    <a:cubicBezTo>
                      <a:pt x="11805" y="22691"/>
                      <a:pt x="12201" y="21977"/>
                      <a:pt x="12518" y="21185"/>
                    </a:cubicBezTo>
                    <a:cubicBezTo>
                      <a:pt x="12835" y="20393"/>
                      <a:pt x="12914" y="19601"/>
                      <a:pt x="12676" y="18729"/>
                    </a:cubicBezTo>
                    <a:lnTo>
                      <a:pt x="14895" y="18729"/>
                    </a:lnTo>
                    <a:cubicBezTo>
                      <a:pt x="18938" y="18874"/>
                      <a:pt x="26638" y="19106"/>
                      <a:pt x="35009" y="19106"/>
                    </a:cubicBezTo>
                    <a:cubicBezTo>
                      <a:pt x="40414" y="19106"/>
                      <a:pt x="46098" y="19009"/>
                      <a:pt x="51259" y="18729"/>
                    </a:cubicBezTo>
                    <a:lnTo>
                      <a:pt x="55141" y="18729"/>
                    </a:lnTo>
                    <a:cubicBezTo>
                      <a:pt x="55141" y="19363"/>
                      <a:pt x="55220" y="19997"/>
                      <a:pt x="55458" y="20551"/>
                    </a:cubicBezTo>
                    <a:cubicBezTo>
                      <a:pt x="55537" y="21344"/>
                      <a:pt x="55774" y="22136"/>
                      <a:pt x="56250" y="22849"/>
                    </a:cubicBezTo>
                    <a:cubicBezTo>
                      <a:pt x="57042" y="23958"/>
                      <a:pt x="58310" y="24750"/>
                      <a:pt x="59657" y="24988"/>
                    </a:cubicBezTo>
                    <a:cubicBezTo>
                      <a:pt x="60449" y="25226"/>
                      <a:pt x="61162" y="25226"/>
                      <a:pt x="61954" y="25226"/>
                    </a:cubicBezTo>
                    <a:cubicBezTo>
                      <a:pt x="62746" y="25146"/>
                      <a:pt x="63539" y="24988"/>
                      <a:pt x="64331" y="24592"/>
                    </a:cubicBezTo>
                    <a:cubicBezTo>
                      <a:pt x="64568" y="24513"/>
                      <a:pt x="64806" y="24354"/>
                      <a:pt x="65123" y="24117"/>
                    </a:cubicBezTo>
                    <a:cubicBezTo>
                      <a:pt x="64489" y="23404"/>
                      <a:pt x="64014" y="22849"/>
                      <a:pt x="63935" y="22770"/>
                    </a:cubicBezTo>
                    <a:lnTo>
                      <a:pt x="64014" y="22770"/>
                    </a:lnTo>
                    <a:cubicBezTo>
                      <a:pt x="65044" y="22691"/>
                      <a:pt x="66074" y="22532"/>
                      <a:pt x="67024" y="22294"/>
                    </a:cubicBezTo>
                    <a:cubicBezTo>
                      <a:pt x="67262" y="21977"/>
                      <a:pt x="67500" y="21581"/>
                      <a:pt x="67658" y="21185"/>
                    </a:cubicBezTo>
                    <a:cubicBezTo>
                      <a:pt x="67975" y="20393"/>
                      <a:pt x="68134" y="19601"/>
                      <a:pt x="68134" y="18729"/>
                    </a:cubicBezTo>
                    <a:cubicBezTo>
                      <a:pt x="68054" y="18016"/>
                      <a:pt x="67896" y="17303"/>
                      <a:pt x="67579" y="16669"/>
                    </a:cubicBezTo>
                    <a:lnTo>
                      <a:pt x="67579" y="16353"/>
                    </a:lnTo>
                    <a:cubicBezTo>
                      <a:pt x="67421" y="14926"/>
                      <a:pt x="66708" y="13580"/>
                      <a:pt x="65757" y="12550"/>
                    </a:cubicBezTo>
                    <a:cubicBezTo>
                      <a:pt x="65994" y="12312"/>
                      <a:pt x="66153" y="11995"/>
                      <a:pt x="66391" y="11678"/>
                    </a:cubicBezTo>
                    <a:cubicBezTo>
                      <a:pt x="67024" y="10569"/>
                      <a:pt x="67421" y="9222"/>
                      <a:pt x="67341" y="7955"/>
                    </a:cubicBezTo>
                    <a:cubicBezTo>
                      <a:pt x="67341" y="7796"/>
                      <a:pt x="67341" y="7717"/>
                      <a:pt x="67421" y="7559"/>
                    </a:cubicBezTo>
                    <a:cubicBezTo>
                      <a:pt x="67500" y="7400"/>
                      <a:pt x="67421" y="7400"/>
                      <a:pt x="67421" y="7321"/>
                    </a:cubicBezTo>
                    <a:cubicBezTo>
                      <a:pt x="67500" y="7004"/>
                      <a:pt x="67579" y="6687"/>
                      <a:pt x="67579" y="6291"/>
                    </a:cubicBezTo>
                    <a:lnTo>
                      <a:pt x="67579" y="5657"/>
                    </a:lnTo>
                    <a:lnTo>
                      <a:pt x="67579" y="5578"/>
                    </a:lnTo>
                    <a:cubicBezTo>
                      <a:pt x="67500" y="5023"/>
                      <a:pt x="67341" y="4390"/>
                      <a:pt x="67104" y="3835"/>
                    </a:cubicBezTo>
                    <a:cubicBezTo>
                      <a:pt x="66134" y="1289"/>
                      <a:pt x="63825" y="1"/>
                      <a:pt x="615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711;p44">
                <a:extLst>
                  <a:ext uri="{FF2B5EF4-FFF2-40B4-BE49-F238E27FC236}">
                    <a16:creationId xmlns:a16="http://schemas.microsoft.com/office/drawing/2014/main" id="{E970DBA8-0D96-4C8A-A3CA-145CBE3DF971}"/>
                  </a:ext>
                </a:extLst>
              </p:cNvPr>
              <p:cNvSpPr/>
              <p:nvPr/>
            </p:nvSpPr>
            <p:spPr>
              <a:xfrm>
                <a:off x="5546975" y="2511875"/>
                <a:ext cx="83225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1744" extrusionOk="0">
                    <a:moveTo>
                      <a:pt x="1823" y="0"/>
                    </a:moveTo>
                    <a:lnTo>
                      <a:pt x="1427" y="79"/>
                    </a:lnTo>
                    <a:cubicBezTo>
                      <a:pt x="1189" y="159"/>
                      <a:pt x="951" y="238"/>
                      <a:pt x="793" y="396"/>
                    </a:cubicBezTo>
                    <a:cubicBezTo>
                      <a:pt x="318" y="713"/>
                      <a:pt x="1" y="1109"/>
                      <a:pt x="159" y="1347"/>
                    </a:cubicBezTo>
                    <a:cubicBezTo>
                      <a:pt x="238" y="1506"/>
                      <a:pt x="714" y="1506"/>
                      <a:pt x="1110" y="1506"/>
                    </a:cubicBezTo>
                    <a:lnTo>
                      <a:pt x="1664" y="1506"/>
                    </a:lnTo>
                    <a:lnTo>
                      <a:pt x="1823" y="1585"/>
                    </a:lnTo>
                    <a:cubicBezTo>
                      <a:pt x="1823" y="1506"/>
                      <a:pt x="1902" y="1506"/>
                      <a:pt x="1981" y="1506"/>
                    </a:cubicBezTo>
                    <a:lnTo>
                      <a:pt x="2298" y="1506"/>
                    </a:lnTo>
                    <a:cubicBezTo>
                      <a:pt x="2615" y="1585"/>
                      <a:pt x="2853" y="1664"/>
                      <a:pt x="3170" y="1743"/>
                    </a:cubicBezTo>
                    <a:cubicBezTo>
                      <a:pt x="3249" y="1743"/>
                      <a:pt x="3328" y="1585"/>
                      <a:pt x="3328" y="1347"/>
                    </a:cubicBezTo>
                    <a:cubicBezTo>
                      <a:pt x="3328" y="1030"/>
                      <a:pt x="3170" y="792"/>
                      <a:pt x="3011" y="555"/>
                    </a:cubicBezTo>
                    <a:cubicBezTo>
                      <a:pt x="2773" y="317"/>
                      <a:pt x="2536" y="159"/>
                      <a:pt x="2219" y="79"/>
                    </a:cubicBezTo>
                    <a:cubicBezTo>
                      <a:pt x="2140" y="0"/>
                      <a:pt x="1981" y="0"/>
                      <a:pt x="1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712;p44">
                <a:extLst>
                  <a:ext uri="{FF2B5EF4-FFF2-40B4-BE49-F238E27FC236}">
                    <a16:creationId xmlns:a16="http://schemas.microsoft.com/office/drawing/2014/main" id="{0DCDB6AB-1FC5-4409-8A9E-F210E86019F7}"/>
                  </a:ext>
                </a:extLst>
              </p:cNvPr>
              <p:cNvSpPr/>
              <p:nvPr/>
            </p:nvSpPr>
            <p:spPr>
              <a:xfrm>
                <a:off x="4521025" y="2474225"/>
                <a:ext cx="1073500" cy="457550"/>
              </a:xfrm>
              <a:custGeom>
                <a:avLst/>
                <a:gdLst/>
                <a:ahLst/>
                <a:cxnLst/>
                <a:rect l="l" t="t" r="r" b="b"/>
                <a:pathLst>
                  <a:path w="42940" h="18302" extrusionOk="0">
                    <a:moveTo>
                      <a:pt x="1743" y="1"/>
                    </a:moveTo>
                    <a:cubicBezTo>
                      <a:pt x="1426" y="1"/>
                      <a:pt x="1030" y="80"/>
                      <a:pt x="792" y="239"/>
                    </a:cubicBezTo>
                    <a:cubicBezTo>
                      <a:pt x="634" y="318"/>
                      <a:pt x="476" y="476"/>
                      <a:pt x="396" y="556"/>
                    </a:cubicBezTo>
                    <a:lnTo>
                      <a:pt x="317" y="714"/>
                    </a:lnTo>
                    <a:cubicBezTo>
                      <a:pt x="238" y="793"/>
                      <a:pt x="238" y="872"/>
                      <a:pt x="159" y="952"/>
                    </a:cubicBezTo>
                    <a:cubicBezTo>
                      <a:pt x="79" y="1269"/>
                      <a:pt x="0" y="1585"/>
                      <a:pt x="0" y="1823"/>
                    </a:cubicBezTo>
                    <a:cubicBezTo>
                      <a:pt x="0" y="2416"/>
                      <a:pt x="278" y="2940"/>
                      <a:pt x="508" y="2940"/>
                    </a:cubicBezTo>
                    <a:cubicBezTo>
                      <a:pt x="524" y="2940"/>
                      <a:pt x="539" y="2937"/>
                      <a:pt x="555" y="2932"/>
                    </a:cubicBezTo>
                    <a:cubicBezTo>
                      <a:pt x="713" y="2932"/>
                      <a:pt x="872" y="2457"/>
                      <a:pt x="1109" y="2140"/>
                    </a:cubicBezTo>
                    <a:cubicBezTo>
                      <a:pt x="1268" y="1982"/>
                      <a:pt x="1347" y="1823"/>
                      <a:pt x="1505" y="1665"/>
                    </a:cubicBezTo>
                    <a:lnTo>
                      <a:pt x="1585" y="1585"/>
                    </a:lnTo>
                    <a:cubicBezTo>
                      <a:pt x="2615" y="2378"/>
                      <a:pt x="3486" y="3328"/>
                      <a:pt x="4199" y="4438"/>
                    </a:cubicBezTo>
                    <a:cubicBezTo>
                      <a:pt x="5071" y="5705"/>
                      <a:pt x="5784" y="7052"/>
                      <a:pt x="6417" y="8478"/>
                    </a:cubicBezTo>
                    <a:cubicBezTo>
                      <a:pt x="7130" y="10142"/>
                      <a:pt x="8002" y="11726"/>
                      <a:pt x="9032" y="13311"/>
                    </a:cubicBezTo>
                    <a:cubicBezTo>
                      <a:pt x="10141" y="14737"/>
                      <a:pt x="11567" y="16004"/>
                      <a:pt x="13231" y="16955"/>
                    </a:cubicBezTo>
                    <a:cubicBezTo>
                      <a:pt x="14657" y="17747"/>
                      <a:pt x="16320" y="18223"/>
                      <a:pt x="17984" y="18302"/>
                    </a:cubicBezTo>
                    <a:cubicBezTo>
                      <a:pt x="19173" y="18302"/>
                      <a:pt x="20361" y="18143"/>
                      <a:pt x="21470" y="17827"/>
                    </a:cubicBezTo>
                    <a:lnTo>
                      <a:pt x="22658" y="17589"/>
                    </a:lnTo>
                    <a:cubicBezTo>
                      <a:pt x="22658" y="17589"/>
                      <a:pt x="23134" y="17430"/>
                      <a:pt x="23847" y="17272"/>
                    </a:cubicBezTo>
                    <a:cubicBezTo>
                      <a:pt x="24877" y="17114"/>
                      <a:pt x="25907" y="16955"/>
                      <a:pt x="27016" y="16955"/>
                    </a:cubicBezTo>
                    <a:lnTo>
                      <a:pt x="27967" y="16955"/>
                    </a:lnTo>
                    <a:cubicBezTo>
                      <a:pt x="28363" y="17034"/>
                      <a:pt x="28680" y="17034"/>
                      <a:pt x="29076" y="17114"/>
                    </a:cubicBezTo>
                    <a:cubicBezTo>
                      <a:pt x="29789" y="17272"/>
                      <a:pt x="30660" y="17430"/>
                      <a:pt x="31532" y="17510"/>
                    </a:cubicBezTo>
                    <a:cubicBezTo>
                      <a:pt x="31971" y="17583"/>
                      <a:pt x="32415" y="17618"/>
                      <a:pt x="32858" y="17618"/>
                    </a:cubicBezTo>
                    <a:cubicBezTo>
                      <a:pt x="34332" y="17618"/>
                      <a:pt x="35798" y="17229"/>
                      <a:pt x="37077" y="16559"/>
                    </a:cubicBezTo>
                    <a:cubicBezTo>
                      <a:pt x="38741" y="15529"/>
                      <a:pt x="39929" y="14103"/>
                      <a:pt x="40642" y="12281"/>
                    </a:cubicBezTo>
                    <a:cubicBezTo>
                      <a:pt x="41276" y="10855"/>
                      <a:pt x="41752" y="9350"/>
                      <a:pt x="42069" y="7765"/>
                    </a:cubicBezTo>
                    <a:cubicBezTo>
                      <a:pt x="42385" y="6418"/>
                      <a:pt x="42544" y="5309"/>
                      <a:pt x="42702" y="4517"/>
                    </a:cubicBezTo>
                    <a:cubicBezTo>
                      <a:pt x="42861" y="4121"/>
                      <a:pt x="42940" y="3725"/>
                      <a:pt x="42940" y="3249"/>
                    </a:cubicBezTo>
                    <a:lnTo>
                      <a:pt x="42940" y="3249"/>
                    </a:lnTo>
                    <a:cubicBezTo>
                      <a:pt x="42702" y="3645"/>
                      <a:pt x="42544" y="4041"/>
                      <a:pt x="42385" y="4438"/>
                    </a:cubicBezTo>
                    <a:cubicBezTo>
                      <a:pt x="42148" y="5230"/>
                      <a:pt x="41831" y="6339"/>
                      <a:pt x="41435" y="7607"/>
                    </a:cubicBezTo>
                    <a:cubicBezTo>
                      <a:pt x="41039" y="9033"/>
                      <a:pt x="40484" y="10459"/>
                      <a:pt x="39771" y="11805"/>
                    </a:cubicBezTo>
                    <a:cubicBezTo>
                      <a:pt x="39137" y="13390"/>
                      <a:pt x="37949" y="14658"/>
                      <a:pt x="36444" y="15450"/>
                    </a:cubicBezTo>
                    <a:cubicBezTo>
                      <a:pt x="35315" y="15985"/>
                      <a:pt x="34097" y="16252"/>
                      <a:pt x="32856" y="16252"/>
                    </a:cubicBezTo>
                    <a:cubicBezTo>
                      <a:pt x="32443" y="16252"/>
                      <a:pt x="32027" y="16222"/>
                      <a:pt x="31611" y="16163"/>
                    </a:cubicBezTo>
                    <a:cubicBezTo>
                      <a:pt x="30819" y="16084"/>
                      <a:pt x="30106" y="15846"/>
                      <a:pt x="29234" y="15688"/>
                    </a:cubicBezTo>
                    <a:cubicBezTo>
                      <a:pt x="28838" y="15608"/>
                      <a:pt x="28442" y="15529"/>
                      <a:pt x="28046" y="15529"/>
                    </a:cubicBezTo>
                    <a:cubicBezTo>
                      <a:pt x="27729" y="15450"/>
                      <a:pt x="27412" y="15450"/>
                      <a:pt x="27016" y="15371"/>
                    </a:cubicBezTo>
                    <a:cubicBezTo>
                      <a:pt x="27095" y="15212"/>
                      <a:pt x="27174" y="15054"/>
                      <a:pt x="27254" y="14895"/>
                    </a:cubicBezTo>
                    <a:cubicBezTo>
                      <a:pt x="27412" y="14261"/>
                      <a:pt x="27570" y="13628"/>
                      <a:pt x="27570" y="13628"/>
                    </a:cubicBezTo>
                    <a:cubicBezTo>
                      <a:pt x="27570" y="13628"/>
                      <a:pt x="27570" y="12994"/>
                      <a:pt x="27491" y="12360"/>
                    </a:cubicBezTo>
                    <a:cubicBezTo>
                      <a:pt x="27342" y="11688"/>
                      <a:pt x="27122" y="11086"/>
                      <a:pt x="26898" y="11086"/>
                    </a:cubicBezTo>
                    <a:cubicBezTo>
                      <a:pt x="26884" y="11086"/>
                      <a:pt x="26871" y="11088"/>
                      <a:pt x="26857" y="11092"/>
                    </a:cubicBezTo>
                    <a:cubicBezTo>
                      <a:pt x="26620" y="11092"/>
                      <a:pt x="26540" y="11647"/>
                      <a:pt x="26303" y="12281"/>
                    </a:cubicBezTo>
                    <a:cubicBezTo>
                      <a:pt x="26144" y="12915"/>
                      <a:pt x="25986" y="13469"/>
                      <a:pt x="25986" y="13469"/>
                    </a:cubicBezTo>
                    <a:cubicBezTo>
                      <a:pt x="25986" y="13469"/>
                      <a:pt x="25986" y="14103"/>
                      <a:pt x="26065" y="14737"/>
                    </a:cubicBezTo>
                    <a:cubicBezTo>
                      <a:pt x="26144" y="14974"/>
                      <a:pt x="26144" y="15212"/>
                      <a:pt x="26224" y="15371"/>
                    </a:cubicBezTo>
                    <a:cubicBezTo>
                      <a:pt x="25273" y="15371"/>
                      <a:pt x="24401" y="15450"/>
                      <a:pt x="23530" y="15608"/>
                    </a:cubicBezTo>
                    <a:cubicBezTo>
                      <a:pt x="22738" y="15767"/>
                      <a:pt x="22262" y="15846"/>
                      <a:pt x="22262" y="15846"/>
                    </a:cubicBezTo>
                    <a:lnTo>
                      <a:pt x="20995" y="16163"/>
                    </a:lnTo>
                    <a:cubicBezTo>
                      <a:pt x="20044" y="16480"/>
                      <a:pt x="19014" y="16638"/>
                      <a:pt x="17905" y="16717"/>
                    </a:cubicBezTo>
                    <a:cubicBezTo>
                      <a:pt x="16479" y="16638"/>
                      <a:pt x="15053" y="16321"/>
                      <a:pt x="13785" y="15688"/>
                    </a:cubicBezTo>
                    <a:cubicBezTo>
                      <a:pt x="12201" y="14895"/>
                      <a:pt x="10854" y="13786"/>
                      <a:pt x="9824" y="12519"/>
                    </a:cubicBezTo>
                    <a:cubicBezTo>
                      <a:pt x="8715" y="11092"/>
                      <a:pt x="7843" y="9587"/>
                      <a:pt x="7130" y="8003"/>
                    </a:cubicBezTo>
                    <a:cubicBezTo>
                      <a:pt x="6417" y="6577"/>
                      <a:pt x="5546" y="5230"/>
                      <a:pt x="4595" y="3962"/>
                    </a:cubicBezTo>
                    <a:cubicBezTo>
                      <a:pt x="3961" y="3091"/>
                      <a:pt x="3090" y="2298"/>
                      <a:pt x="2139" y="1665"/>
                    </a:cubicBezTo>
                    <a:cubicBezTo>
                      <a:pt x="1981" y="1585"/>
                      <a:pt x="1822" y="1506"/>
                      <a:pt x="1664" y="1427"/>
                    </a:cubicBezTo>
                    <a:cubicBezTo>
                      <a:pt x="1664" y="1269"/>
                      <a:pt x="1743" y="1189"/>
                      <a:pt x="1822" y="1189"/>
                    </a:cubicBezTo>
                    <a:cubicBezTo>
                      <a:pt x="2060" y="952"/>
                      <a:pt x="2615" y="952"/>
                      <a:pt x="2773" y="793"/>
                    </a:cubicBezTo>
                    <a:cubicBezTo>
                      <a:pt x="2852" y="635"/>
                      <a:pt x="2535" y="159"/>
                      <a:pt x="1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713;p44">
                <a:extLst>
                  <a:ext uri="{FF2B5EF4-FFF2-40B4-BE49-F238E27FC236}">
                    <a16:creationId xmlns:a16="http://schemas.microsoft.com/office/drawing/2014/main" id="{604DFD0F-8DCC-422D-AF2D-7FACDD5BA15E}"/>
                  </a:ext>
                </a:extLst>
              </p:cNvPr>
              <p:cNvSpPr/>
              <p:nvPr/>
            </p:nvSpPr>
            <p:spPr>
              <a:xfrm>
                <a:off x="4930750" y="2467375"/>
                <a:ext cx="60090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12034" extrusionOk="0">
                    <a:moveTo>
                      <a:pt x="11128" y="1"/>
                    </a:moveTo>
                    <a:cubicBezTo>
                      <a:pt x="5532" y="1"/>
                      <a:pt x="0" y="2284"/>
                      <a:pt x="3655" y="7009"/>
                    </a:cubicBezTo>
                    <a:cubicBezTo>
                      <a:pt x="4368" y="7881"/>
                      <a:pt x="5160" y="8673"/>
                      <a:pt x="6111" y="9386"/>
                    </a:cubicBezTo>
                    <a:cubicBezTo>
                      <a:pt x="7062" y="10257"/>
                      <a:pt x="8725" y="11842"/>
                      <a:pt x="10072" y="12000"/>
                    </a:cubicBezTo>
                    <a:cubicBezTo>
                      <a:pt x="10142" y="12023"/>
                      <a:pt x="10218" y="12033"/>
                      <a:pt x="10299" y="12033"/>
                    </a:cubicBezTo>
                    <a:cubicBezTo>
                      <a:pt x="10496" y="12033"/>
                      <a:pt x="10720" y="11977"/>
                      <a:pt x="10944" y="11921"/>
                    </a:cubicBezTo>
                    <a:cubicBezTo>
                      <a:pt x="13083" y="11208"/>
                      <a:pt x="15063" y="10099"/>
                      <a:pt x="16886" y="8752"/>
                    </a:cubicBezTo>
                    <a:cubicBezTo>
                      <a:pt x="24035" y="2998"/>
                      <a:pt x="17540" y="1"/>
                      <a:pt x="11128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714;p44">
                <a:extLst>
                  <a:ext uri="{FF2B5EF4-FFF2-40B4-BE49-F238E27FC236}">
                    <a16:creationId xmlns:a16="http://schemas.microsoft.com/office/drawing/2014/main" id="{FF1112AA-A9AC-4DAF-BC18-87E5F43B61E1}"/>
                  </a:ext>
                </a:extLst>
              </p:cNvPr>
              <p:cNvSpPr/>
              <p:nvPr/>
            </p:nvSpPr>
            <p:spPr>
              <a:xfrm>
                <a:off x="5028050" y="2484450"/>
                <a:ext cx="366450" cy="122525"/>
              </a:xfrm>
              <a:custGeom>
                <a:avLst/>
                <a:gdLst/>
                <a:ahLst/>
                <a:cxnLst/>
                <a:rect l="l" t="t" r="r" b="b"/>
                <a:pathLst>
                  <a:path w="14658" h="4901" extrusionOk="0">
                    <a:moveTo>
                      <a:pt x="7071" y="0"/>
                    </a:moveTo>
                    <a:cubicBezTo>
                      <a:pt x="3977" y="0"/>
                      <a:pt x="913" y="802"/>
                      <a:pt x="1" y="2444"/>
                    </a:cubicBezTo>
                    <a:cubicBezTo>
                      <a:pt x="555" y="3870"/>
                      <a:pt x="3804" y="4900"/>
                      <a:pt x="7606" y="4900"/>
                    </a:cubicBezTo>
                    <a:cubicBezTo>
                      <a:pt x="10696" y="4900"/>
                      <a:pt x="13390" y="4266"/>
                      <a:pt x="14657" y="3236"/>
                    </a:cubicBezTo>
                    <a:cubicBezTo>
                      <a:pt x="14358" y="1100"/>
                      <a:pt x="10694" y="0"/>
                      <a:pt x="707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715;p44">
                <a:extLst>
                  <a:ext uri="{FF2B5EF4-FFF2-40B4-BE49-F238E27FC236}">
                    <a16:creationId xmlns:a16="http://schemas.microsoft.com/office/drawing/2014/main" id="{C11F74EA-D2E5-4F4D-BB0B-DCABB5D43EED}"/>
                  </a:ext>
                </a:extLst>
              </p:cNvPr>
              <p:cNvSpPr/>
              <p:nvPr/>
            </p:nvSpPr>
            <p:spPr>
              <a:xfrm>
                <a:off x="4986475" y="2545550"/>
                <a:ext cx="4417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17668" h="8907" extrusionOk="0">
                    <a:moveTo>
                      <a:pt x="475" y="0"/>
                    </a:moveTo>
                    <a:lnTo>
                      <a:pt x="475" y="0"/>
                    </a:lnTo>
                    <a:cubicBezTo>
                      <a:pt x="0" y="1030"/>
                      <a:pt x="238" y="2298"/>
                      <a:pt x="1426" y="3882"/>
                    </a:cubicBezTo>
                    <a:cubicBezTo>
                      <a:pt x="2218" y="4754"/>
                      <a:pt x="3011" y="5546"/>
                      <a:pt x="3882" y="6259"/>
                    </a:cubicBezTo>
                    <a:cubicBezTo>
                      <a:pt x="4912" y="7130"/>
                      <a:pt x="6496" y="8715"/>
                      <a:pt x="7843" y="8873"/>
                    </a:cubicBezTo>
                    <a:cubicBezTo>
                      <a:pt x="7936" y="8896"/>
                      <a:pt x="8029" y="8906"/>
                      <a:pt x="8122" y="8906"/>
                    </a:cubicBezTo>
                    <a:cubicBezTo>
                      <a:pt x="8346" y="8906"/>
                      <a:pt x="8570" y="8850"/>
                      <a:pt x="8794" y="8794"/>
                    </a:cubicBezTo>
                    <a:cubicBezTo>
                      <a:pt x="10933" y="8081"/>
                      <a:pt x="12914" y="6972"/>
                      <a:pt x="14736" y="5625"/>
                    </a:cubicBezTo>
                    <a:cubicBezTo>
                      <a:pt x="16003" y="4754"/>
                      <a:pt x="17113" y="3407"/>
                      <a:pt x="17667" y="1901"/>
                    </a:cubicBezTo>
                    <a:lnTo>
                      <a:pt x="17667" y="1901"/>
                    </a:lnTo>
                    <a:cubicBezTo>
                      <a:pt x="15364" y="3786"/>
                      <a:pt x="12506" y="4810"/>
                      <a:pt x="9529" y="4810"/>
                    </a:cubicBezTo>
                    <a:cubicBezTo>
                      <a:pt x="9128" y="4810"/>
                      <a:pt x="8724" y="4791"/>
                      <a:pt x="8319" y="4754"/>
                    </a:cubicBezTo>
                    <a:cubicBezTo>
                      <a:pt x="3407" y="4516"/>
                      <a:pt x="1347" y="1981"/>
                      <a:pt x="475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716;p44">
                <a:extLst>
                  <a:ext uri="{FF2B5EF4-FFF2-40B4-BE49-F238E27FC236}">
                    <a16:creationId xmlns:a16="http://schemas.microsoft.com/office/drawing/2014/main" id="{B4A46841-47C7-454F-9F39-527ECF057837}"/>
                  </a:ext>
                </a:extLst>
              </p:cNvPr>
              <p:cNvSpPr/>
              <p:nvPr/>
            </p:nvSpPr>
            <p:spPr>
              <a:xfrm>
                <a:off x="5117175" y="2515825"/>
                <a:ext cx="116900" cy="594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2378" extrusionOk="0">
                    <a:moveTo>
                      <a:pt x="2378" y="1"/>
                    </a:moveTo>
                    <a:cubicBezTo>
                      <a:pt x="1031" y="1"/>
                      <a:pt x="1" y="476"/>
                      <a:pt x="1" y="1189"/>
                    </a:cubicBezTo>
                    <a:cubicBezTo>
                      <a:pt x="1" y="1823"/>
                      <a:pt x="1031" y="2377"/>
                      <a:pt x="2378" y="2377"/>
                    </a:cubicBezTo>
                    <a:cubicBezTo>
                      <a:pt x="3645" y="2377"/>
                      <a:pt x="4675" y="1823"/>
                      <a:pt x="4675" y="1189"/>
                    </a:cubicBezTo>
                    <a:cubicBezTo>
                      <a:pt x="4675" y="476"/>
                      <a:pt x="3645" y="1"/>
                      <a:pt x="2378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717;p44">
                <a:extLst>
                  <a:ext uri="{FF2B5EF4-FFF2-40B4-BE49-F238E27FC236}">
                    <a16:creationId xmlns:a16="http://schemas.microsoft.com/office/drawing/2014/main" id="{96448CBB-96AB-4032-95BD-8BC595B8DE13}"/>
                  </a:ext>
                </a:extLst>
              </p:cNvPr>
              <p:cNvSpPr/>
              <p:nvPr/>
            </p:nvSpPr>
            <p:spPr>
              <a:xfrm>
                <a:off x="4972600" y="2737650"/>
                <a:ext cx="4955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689" extrusionOk="0">
                    <a:moveTo>
                      <a:pt x="872" y="1"/>
                    </a:moveTo>
                    <a:cubicBezTo>
                      <a:pt x="397" y="1"/>
                      <a:pt x="0" y="397"/>
                      <a:pt x="0" y="872"/>
                    </a:cubicBezTo>
                    <a:cubicBezTo>
                      <a:pt x="0" y="1352"/>
                      <a:pt x="431" y="1688"/>
                      <a:pt x="881" y="1688"/>
                    </a:cubicBezTo>
                    <a:cubicBezTo>
                      <a:pt x="1100" y="1688"/>
                      <a:pt x="1324" y="1609"/>
                      <a:pt x="1506" y="1427"/>
                    </a:cubicBezTo>
                    <a:cubicBezTo>
                      <a:pt x="1981" y="952"/>
                      <a:pt x="1585" y="1"/>
                      <a:pt x="872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718;p44">
                <a:extLst>
                  <a:ext uri="{FF2B5EF4-FFF2-40B4-BE49-F238E27FC236}">
                    <a16:creationId xmlns:a16="http://schemas.microsoft.com/office/drawing/2014/main" id="{117C359C-8C0A-4B6C-990F-9FBB177C3D73}"/>
                  </a:ext>
                </a:extLst>
              </p:cNvPr>
              <p:cNvSpPr/>
              <p:nvPr/>
            </p:nvSpPr>
            <p:spPr>
              <a:xfrm>
                <a:off x="4902275" y="2700525"/>
                <a:ext cx="1785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95" extrusionOk="0">
                    <a:moveTo>
                      <a:pt x="357" y="0"/>
                    </a:moveTo>
                    <a:cubicBezTo>
                      <a:pt x="219" y="0"/>
                      <a:pt x="80" y="99"/>
                      <a:pt x="41" y="298"/>
                    </a:cubicBezTo>
                    <a:cubicBezTo>
                      <a:pt x="1" y="496"/>
                      <a:pt x="179" y="595"/>
                      <a:pt x="357" y="595"/>
                    </a:cubicBezTo>
                    <a:cubicBezTo>
                      <a:pt x="536" y="595"/>
                      <a:pt x="714" y="496"/>
                      <a:pt x="674" y="298"/>
                    </a:cubicBezTo>
                    <a:cubicBezTo>
                      <a:pt x="635" y="99"/>
                      <a:pt x="496" y="0"/>
                      <a:pt x="35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719;p44">
                <a:extLst>
                  <a:ext uri="{FF2B5EF4-FFF2-40B4-BE49-F238E27FC236}">
                    <a16:creationId xmlns:a16="http://schemas.microsoft.com/office/drawing/2014/main" id="{E3478415-750B-40A9-B56C-0783F9721F57}"/>
                  </a:ext>
                </a:extLst>
              </p:cNvPr>
              <p:cNvSpPr/>
              <p:nvPr/>
            </p:nvSpPr>
            <p:spPr>
              <a:xfrm>
                <a:off x="4887425" y="2785200"/>
                <a:ext cx="218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72" extrusionOk="0">
                    <a:moveTo>
                      <a:pt x="397" y="0"/>
                    </a:moveTo>
                    <a:cubicBezTo>
                      <a:pt x="159" y="0"/>
                      <a:pt x="1" y="238"/>
                      <a:pt x="1" y="476"/>
                    </a:cubicBezTo>
                    <a:cubicBezTo>
                      <a:pt x="1" y="713"/>
                      <a:pt x="159" y="872"/>
                      <a:pt x="397" y="872"/>
                    </a:cubicBezTo>
                    <a:cubicBezTo>
                      <a:pt x="635" y="872"/>
                      <a:pt x="872" y="713"/>
                      <a:pt x="872" y="476"/>
                    </a:cubicBezTo>
                    <a:cubicBezTo>
                      <a:pt x="872" y="238"/>
                      <a:pt x="635" y="0"/>
                      <a:pt x="39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20;p44">
                <a:extLst>
                  <a:ext uri="{FF2B5EF4-FFF2-40B4-BE49-F238E27FC236}">
                    <a16:creationId xmlns:a16="http://schemas.microsoft.com/office/drawing/2014/main" id="{5D1CF11F-2ECB-4AC9-8CDF-785BD45EF3BE}"/>
                  </a:ext>
                </a:extLst>
              </p:cNvPr>
              <p:cNvSpPr/>
              <p:nvPr/>
            </p:nvSpPr>
            <p:spPr>
              <a:xfrm>
                <a:off x="5416250" y="2763400"/>
                <a:ext cx="3767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07" extrusionOk="0">
                    <a:moveTo>
                      <a:pt x="635" y="1"/>
                    </a:moveTo>
                    <a:cubicBezTo>
                      <a:pt x="318" y="1"/>
                      <a:pt x="1" y="318"/>
                      <a:pt x="1" y="714"/>
                    </a:cubicBezTo>
                    <a:cubicBezTo>
                      <a:pt x="1" y="1079"/>
                      <a:pt x="310" y="1307"/>
                      <a:pt x="634" y="1307"/>
                    </a:cubicBezTo>
                    <a:cubicBezTo>
                      <a:pt x="802" y="1307"/>
                      <a:pt x="975" y="1245"/>
                      <a:pt x="1110" y="1110"/>
                    </a:cubicBezTo>
                    <a:cubicBezTo>
                      <a:pt x="1506" y="714"/>
                      <a:pt x="1268" y="1"/>
                      <a:pt x="6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21;p44">
                <a:extLst>
                  <a:ext uri="{FF2B5EF4-FFF2-40B4-BE49-F238E27FC236}">
                    <a16:creationId xmlns:a16="http://schemas.microsoft.com/office/drawing/2014/main" id="{D8B8AEC3-3081-4672-97FB-178484DCFE45}"/>
                  </a:ext>
                </a:extLst>
              </p:cNvPr>
              <p:cNvSpPr/>
              <p:nvPr/>
            </p:nvSpPr>
            <p:spPr>
              <a:xfrm>
                <a:off x="5362775" y="2721825"/>
                <a:ext cx="359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007" extrusionOk="0">
                    <a:moveTo>
                      <a:pt x="635" y="0"/>
                    </a:moveTo>
                    <a:cubicBezTo>
                      <a:pt x="318" y="0"/>
                      <a:pt x="1" y="317"/>
                      <a:pt x="1" y="713"/>
                    </a:cubicBezTo>
                    <a:cubicBezTo>
                      <a:pt x="1" y="924"/>
                      <a:pt x="83" y="1007"/>
                      <a:pt x="199" y="1007"/>
                    </a:cubicBezTo>
                    <a:cubicBezTo>
                      <a:pt x="607" y="1007"/>
                      <a:pt x="1436" y="0"/>
                      <a:pt x="635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22;p44">
                <a:extLst>
                  <a:ext uri="{FF2B5EF4-FFF2-40B4-BE49-F238E27FC236}">
                    <a16:creationId xmlns:a16="http://schemas.microsoft.com/office/drawing/2014/main" id="{4986B5F4-8EF1-471D-A28E-56383C5275AD}"/>
                  </a:ext>
                </a:extLst>
              </p:cNvPr>
              <p:cNvSpPr/>
              <p:nvPr/>
            </p:nvSpPr>
            <p:spPr>
              <a:xfrm>
                <a:off x="5321175" y="2806975"/>
                <a:ext cx="17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70" extrusionOk="0">
                    <a:moveTo>
                      <a:pt x="318" y="1"/>
                    </a:moveTo>
                    <a:cubicBezTo>
                      <a:pt x="80" y="1"/>
                      <a:pt x="1" y="159"/>
                      <a:pt x="1" y="318"/>
                    </a:cubicBezTo>
                    <a:cubicBezTo>
                      <a:pt x="1" y="427"/>
                      <a:pt x="43" y="470"/>
                      <a:pt x="102" y="470"/>
                    </a:cubicBezTo>
                    <a:cubicBezTo>
                      <a:pt x="299" y="470"/>
                      <a:pt x="684" y="1"/>
                      <a:pt x="31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23;p44">
                <a:extLst>
                  <a:ext uri="{FF2B5EF4-FFF2-40B4-BE49-F238E27FC236}">
                    <a16:creationId xmlns:a16="http://schemas.microsoft.com/office/drawing/2014/main" id="{B9D5F25F-CD2B-4C8E-AA41-CBEFC520AC0D}"/>
                  </a:ext>
                </a:extLst>
              </p:cNvPr>
              <p:cNvSpPr/>
              <p:nvPr/>
            </p:nvSpPr>
            <p:spPr>
              <a:xfrm>
                <a:off x="5008250" y="2965425"/>
                <a:ext cx="427850" cy="2101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8404" extrusionOk="0">
                    <a:moveTo>
                      <a:pt x="16875" y="1"/>
                    </a:moveTo>
                    <a:cubicBezTo>
                      <a:pt x="16875" y="1"/>
                      <a:pt x="16875" y="159"/>
                      <a:pt x="16796" y="397"/>
                    </a:cubicBezTo>
                    <a:cubicBezTo>
                      <a:pt x="16717" y="793"/>
                      <a:pt x="16558" y="1110"/>
                      <a:pt x="16400" y="1506"/>
                    </a:cubicBezTo>
                    <a:cubicBezTo>
                      <a:pt x="15766" y="2694"/>
                      <a:pt x="14816" y="3804"/>
                      <a:pt x="13627" y="4675"/>
                    </a:cubicBezTo>
                    <a:cubicBezTo>
                      <a:pt x="12043" y="6022"/>
                      <a:pt x="10062" y="6893"/>
                      <a:pt x="8002" y="7052"/>
                    </a:cubicBezTo>
                    <a:cubicBezTo>
                      <a:pt x="7416" y="7104"/>
                      <a:pt x="6830" y="7129"/>
                      <a:pt x="6244" y="7129"/>
                    </a:cubicBezTo>
                    <a:cubicBezTo>
                      <a:pt x="4140" y="7129"/>
                      <a:pt x="2046" y="6800"/>
                      <a:pt x="0" y="6180"/>
                    </a:cubicBezTo>
                    <a:lnTo>
                      <a:pt x="0" y="6180"/>
                    </a:lnTo>
                    <a:lnTo>
                      <a:pt x="555" y="6497"/>
                    </a:lnTo>
                    <a:cubicBezTo>
                      <a:pt x="951" y="6735"/>
                      <a:pt x="1506" y="6973"/>
                      <a:pt x="1981" y="7210"/>
                    </a:cubicBezTo>
                    <a:cubicBezTo>
                      <a:pt x="3645" y="7923"/>
                      <a:pt x="5467" y="8319"/>
                      <a:pt x="7289" y="8399"/>
                    </a:cubicBezTo>
                    <a:cubicBezTo>
                      <a:pt x="7392" y="8402"/>
                      <a:pt x="7495" y="8404"/>
                      <a:pt x="7598" y="8404"/>
                    </a:cubicBezTo>
                    <a:cubicBezTo>
                      <a:pt x="9950" y="8404"/>
                      <a:pt x="12277" y="7540"/>
                      <a:pt x="14023" y="6022"/>
                    </a:cubicBezTo>
                    <a:cubicBezTo>
                      <a:pt x="14974" y="5230"/>
                      <a:pt x="15687" y="4279"/>
                      <a:pt x="16321" y="3249"/>
                    </a:cubicBezTo>
                    <a:cubicBezTo>
                      <a:pt x="16875" y="2298"/>
                      <a:pt x="17113" y="1110"/>
                      <a:pt x="16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515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8"/>
          <p:cNvGrpSpPr/>
          <p:nvPr/>
        </p:nvGrpSpPr>
        <p:grpSpPr>
          <a:xfrm>
            <a:off x="4076046" y="1080201"/>
            <a:ext cx="2982604" cy="2983098"/>
            <a:chOff x="5681280" y="2527762"/>
            <a:chExt cx="805820" cy="805826"/>
          </a:xfrm>
        </p:grpSpPr>
        <p:sp>
          <p:nvSpPr>
            <p:cNvPr id="330" name="Google Shape;330;p3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rot="20461927">
              <a:off x="5681280" y="2527762"/>
              <a:ext cx="805752" cy="805752"/>
            </a:xfrm>
            <a:prstGeom prst="pie">
              <a:avLst>
                <a:gd name="adj1" fmla="val 1092511"/>
                <a:gd name="adj2" fmla="val 20591823"/>
              </a:avLst>
            </a:prstGeom>
            <a:solidFill>
              <a:srgbClr val="A8D68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1772986" y="2469411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AAF5A"/>
                </a:solidFill>
              </a:rPr>
              <a:t>90%</a:t>
            </a:r>
            <a:endParaRPr dirty="0">
              <a:solidFill>
                <a:srgbClr val="5AAF5A"/>
              </a:solidFill>
            </a:endParaRPr>
          </a:p>
        </p:txBody>
      </p:sp>
      <p:pic>
        <p:nvPicPr>
          <p:cNvPr id="25" name="Picture 2" descr="Line logo png 8 » PNG Image">
            <a:extLst>
              <a:ext uri="{FF2B5EF4-FFF2-40B4-BE49-F238E27FC236}">
                <a16:creationId xmlns:a16="http://schemas.microsoft.com/office/drawing/2014/main" id="{6F60B332-4F15-4D49-AF30-451F5F77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57" y="1088431"/>
            <a:ext cx="1377457" cy="1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F9DFC-455B-40FB-8788-460BED8C9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7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  <p:pic>
        <p:nvPicPr>
          <p:cNvPr id="4" name="Graphic 3" descr="City outline">
            <a:extLst>
              <a:ext uri="{FF2B5EF4-FFF2-40B4-BE49-F238E27FC236}">
                <a16:creationId xmlns:a16="http://schemas.microsoft.com/office/drawing/2014/main" id="{5710FE49-A395-43B4-841E-D6DEE690E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621" y="2955124"/>
            <a:ext cx="1145928" cy="11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0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37013" y="3631155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755" y="884727"/>
            <a:ext cx="4964490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/>
              <a:t>02 </a:t>
            </a:r>
            <a:br>
              <a:rPr lang="en-US" sz="7000" dirty="0"/>
            </a:br>
            <a:r>
              <a:rPr lang="en-US" sz="6000" dirty="0"/>
              <a:t>METHODS</a:t>
            </a:r>
            <a:endParaRPr lang="en-US" sz="7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2AB4F-841D-4960-9544-E4964D3D11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86600" y="4944966"/>
            <a:ext cx="2057400" cy="274637"/>
          </a:xfrm>
        </p:spPr>
        <p:txBody>
          <a:bodyPr/>
          <a:lstStyle/>
          <a:p>
            <a:fld id="{1568898C-C5B2-4DB3-BA56-EFE9D86B5E9C}" type="slidenum">
              <a:rPr lang="en-US" smtClean="0">
                <a:solidFill>
                  <a:srgbClr val="3F2622"/>
                </a:solidFill>
              </a:rPr>
              <a:pPr/>
              <a:t>8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948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BC9F0130-6C61-4186-A6BB-546DB93C75B3}"/>
              </a:ext>
            </a:extLst>
          </p:cNvPr>
          <p:cNvSpPr/>
          <p:nvPr/>
        </p:nvSpPr>
        <p:spPr>
          <a:xfrm>
            <a:off x="1081378" y="1074797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E60CD1-8336-4DE3-B806-B8E266A8A155}"/>
              </a:ext>
            </a:extLst>
          </p:cNvPr>
          <p:cNvSpPr/>
          <p:nvPr/>
        </p:nvSpPr>
        <p:spPr>
          <a:xfrm>
            <a:off x="1089329" y="1957599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DDF861-B6ED-4D85-90E0-41E2C813DF20}"/>
              </a:ext>
            </a:extLst>
          </p:cNvPr>
          <p:cNvGrpSpPr/>
          <p:nvPr/>
        </p:nvGrpSpPr>
        <p:grpSpPr>
          <a:xfrm>
            <a:off x="1589074" y="1830303"/>
            <a:ext cx="2664874" cy="683551"/>
            <a:chOff x="1589074" y="1925933"/>
            <a:chExt cx="2664874" cy="683551"/>
          </a:xfrm>
        </p:grpSpPr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EE664BC3-F11A-47B3-9F10-19D9D2CB7881}"/>
                </a:ext>
              </a:extLst>
            </p:cNvPr>
            <p:cNvSpPr txBox="1">
              <a:spLocks/>
            </p:cNvSpPr>
            <p:nvPr/>
          </p:nvSpPr>
          <p:spPr>
            <a:xfrm>
              <a:off x="1589074" y="1925933"/>
              <a:ext cx="2664874" cy="652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Boogaloo"/>
                <a:buNone/>
                <a:defRPr sz="42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Arial"/>
                <a:buNone/>
                <a:defRPr sz="1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endParaRPr lang="en-US" sz="2400" dirty="0">
                <a:solidFill>
                  <a:schemeClr val="tx1"/>
                </a:solidFill>
              </a:endParaRPr>
            </a:p>
            <a:p>
              <a:pPr algn="l"/>
              <a:r>
                <a:rPr lang="en-US" sz="2400" dirty="0">
                  <a:solidFill>
                    <a:schemeClr val="tx1"/>
                  </a:solidFill>
                </a:rPr>
                <a:t>Design</a:t>
              </a:r>
              <a:r>
                <a:rPr lang="th-TH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	 </a:t>
              </a:r>
            </a:p>
            <a:p>
              <a:pPr algn="l"/>
              <a:endPara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273A6DD-FD62-4E06-9F91-AF0AB2452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2671" y="2007962"/>
              <a:ext cx="495135" cy="47713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D82DDE-DD6E-482E-910E-239879286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06" t="-1" b="-16831"/>
            <a:stretch/>
          </p:blipFill>
          <p:spPr>
            <a:xfrm>
              <a:off x="3142102" y="2002799"/>
              <a:ext cx="495135" cy="6066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A66887-DEEF-4660-9350-F48B4F84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533" y="2010153"/>
              <a:ext cx="542415" cy="472748"/>
            </a:xfrm>
            <a:prstGeom prst="rect">
              <a:avLst/>
            </a:prstGeom>
          </p:spPr>
        </p:pic>
      </p:grpSp>
      <p:sp>
        <p:nvSpPr>
          <p:cNvPr id="29" name="Google Shape;323;p38">
            <a:extLst>
              <a:ext uri="{FF2B5EF4-FFF2-40B4-BE49-F238E27FC236}">
                <a16:creationId xmlns:a16="http://schemas.microsoft.com/office/drawing/2014/main" id="{D5A20360-92D8-4842-96A4-6A4E8BC29BDA}"/>
              </a:ext>
            </a:extLst>
          </p:cNvPr>
          <p:cNvSpPr txBox="1">
            <a:spLocks/>
          </p:cNvSpPr>
          <p:nvPr/>
        </p:nvSpPr>
        <p:spPr>
          <a:xfrm>
            <a:off x="1589074" y="2898916"/>
            <a:ext cx="4346470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Develop </a:t>
            </a:r>
            <a:endParaRPr lang="th-TH" sz="2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1856DC-DA6A-4979-96A4-012577F49219}"/>
              </a:ext>
            </a:extLst>
          </p:cNvPr>
          <p:cNvSpPr/>
          <p:nvPr/>
        </p:nvSpPr>
        <p:spPr>
          <a:xfrm>
            <a:off x="1081378" y="3032660"/>
            <a:ext cx="365760" cy="3845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323;p38">
            <a:extLst>
              <a:ext uri="{FF2B5EF4-FFF2-40B4-BE49-F238E27FC236}">
                <a16:creationId xmlns:a16="http://schemas.microsoft.com/office/drawing/2014/main" id="{C498BD90-530D-4054-9BCB-404D6B0D78E5}"/>
              </a:ext>
            </a:extLst>
          </p:cNvPr>
          <p:cNvSpPr txBox="1">
            <a:spLocks/>
          </p:cNvSpPr>
          <p:nvPr/>
        </p:nvSpPr>
        <p:spPr>
          <a:xfrm>
            <a:off x="1589074" y="942506"/>
            <a:ext cx="4346470" cy="6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oogaloo"/>
              <a:buNone/>
              <a:defRPr sz="42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Study and get requirements.</a:t>
            </a:r>
            <a:endParaRPr lang="th-TH" sz="24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1B924-E4FF-42A8-8470-9BAC35AE1682}"/>
              </a:ext>
            </a:extLst>
          </p:cNvPr>
          <p:cNvGrpSpPr/>
          <p:nvPr/>
        </p:nvGrpSpPr>
        <p:grpSpPr>
          <a:xfrm>
            <a:off x="2658219" y="2898916"/>
            <a:ext cx="5262759" cy="674569"/>
            <a:chOff x="2247649" y="3599094"/>
            <a:chExt cx="5262759" cy="6745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0F660ED-1C06-49F8-B790-946A29288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2708"/>
            <a:stretch/>
          </p:blipFill>
          <p:spPr>
            <a:xfrm>
              <a:off x="2247649" y="3599094"/>
              <a:ext cx="3090487" cy="67456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A0B96E-9288-4E45-90ED-889AC46FE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52" t="46270" r="10792"/>
            <a:stretch/>
          </p:blipFill>
          <p:spPr>
            <a:xfrm>
              <a:off x="5338136" y="3599094"/>
              <a:ext cx="2172272" cy="674568"/>
            </a:xfrm>
            <a:prstGeom prst="rect">
              <a:avLst/>
            </a:prstGeom>
          </p:spPr>
        </p:pic>
      </p:grp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8C95000B-CA19-4267-A1EA-85D8E4783F28}"/>
              </a:ext>
            </a:extLst>
          </p:cNvPr>
          <p:cNvSpPr txBox="1">
            <a:spLocks/>
          </p:cNvSpPr>
          <p:nvPr/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1568898C-C5B2-4DB3-BA56-EFE9D86B5E9C}" type="slidenum">
              <a:rPr lang="en-US" sz="1200" smtClean="0">
                <a:solidFill>
                  <a:srgbClr val="3F2622"/>
                </a:solidFill>
              </a:rPr>
              <a:pPr algn="r"/>
              <a:t>9</a:t>
            </a:fld>
            <a:endParaRPr lang="en-US" dirty="0">
              <a:solidFill>
                <a:srgbClr val="3F2622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How to Train Your Puppy by Slidesgo">
  <a:themeElements>
    <a:clrScheme name="Custom 26">
      <a:dk1>
        <a:srgbClr val="5B2018"/>
      </a:dk1>
      <a:lt1>
        <a:srgbClr val="FFFFFF"/>
      </a:lt1>
      <a:dk2>
        <a:srgbClr val="84B0AA"/>
      </a:dk2>
      <a:lt2>
        <a:srgbClr val="ACD2D0"/>
      </a:lt2>
      <a:accent1>
        <a:srgbClr val="FFFFCD"/>
      </a:accent1>
      <a:accent2>
        <a:srgbClr val="C6A477"/>
      </a:accent2>
      <a:accent3>
        <a:srgbClr val="FFB469"/>
      </a:accent3>
      <a:accent4>
        <a:srgbClr val="CF171C"/>
      </a:accent4>
      <a:accent5>
        <a:srgbClr val="DD595D"/>
      </a:accent5>
      <a:accent6>
        <a:srgbClr val="CEE8E6"/>
      </a:accent6>
      <a:hlink>
        <a:srgbClr val="5B20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9C907142022428E6C240DD38688FD" ma:contentTypeVersion="4" ma:contentTypeDescription="Create a new document." ma:contentTypeScope="" ma:versionID="d37bdfc753ed981cdf5dab73181f2261">
  <xsd:schema xmlns:xsd="http://www.w3.org/2001/XMLSchema" xmlns:xs="http://www.w3.org/2001/XMLSchema" xmlns:p="http://schemas.microsoft.com/office/2006/metadata/properties" xmlns:ns2="2ac81996-dbea-4735-8ab6-a1cf92c03b5f" targetNamespace="http://schemas.microsoft.com/office/2006/metadata/properties" ma:root="true" ma:fieldsID="42efde4c47c1994db5c96ce5917dd713" ns2:_="">
    <xsd:import namespace="2ac81996-dbea-4735-8ab6-a1cf92c03b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81996-dbea-4735-8ab6-a1cf92c03b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9AC721-B748-4F4F-B171-6BFFBC6E06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6F405-2788-4E52-A605-ADEEADD06516}">
  <ds:schemaRefs>
    <ds:schemaRef ds:uri="2ac81996-dbea-4735-8ab6-a1cf92c03b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2FD2BE-CF27-4DB4-B784-D4B5B2C86497}">
  <ds:schemaRefs>
    <ds:schemaRef ds:uri="2ac81996-dbea-4735-8ab6-a1cf92c03b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On-screen Show (16:9)</PresentationFormat>
  <Paragraphs>155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Roboto Mono Regular</vt:lpstr>
      <vt:lpstr>Arial</vt:lpstr>
      <vt:lpstr>Concert One</vt:lpstr>
      <vt:lpstr>Muli</vt:lpstr>
      <vt:lpstr>Harlow Solid Italic</vt:lpstr>
      <vt:lpstr>Calibri Light</vt:lpstr>
      <vt:lpstr>Anonymous Pro</vt:lpstr>
      <vt:lpstr>Calibri</vt:lpstr>
      <vt:lpstr>Boogaloo</vt:lpstr>
      <vt:lpstr>How to Train Your Puppy by Slidesgo</vt:lpstr>
      <vt:lpstr>Custom Design</vt:lpstr>
      <vt:lpstr>PowerPoint Presentation</vt:lpstr>
      <vt:lpstr>PowerPoint Presentation</vt:lpstr>
      <vt:lpstr>OUR TEAM</vt:lpstr>
      <vt:lpstr>Penhwang</vt:lpstr>
      <vt:lpstr>01 BACKGROUND</vt:lpstr>
      <vt:lpstr>PowerPoint Presentation</vt:lpstr>
      <vt:lpstr>90%</vt:lpstr>
      <vt:lpstr>02  METHODS</vt:lpstr>
      <vt:lpstr>PowerPoint Presentation</vt:lpstr>
      <vt:lpstr>PowerPoint Presentation</vt:lpstr>
      <vt:lpstr>03 Penhwang</vt:lpstr>
      <vt:lpstr>Penhwang</vt:lpstr>
      <vt:lpstr>PowerPoint Presentation</vt:lpstr>
      <vt:lpstr>Notifications</vt:lpstr>
      <vt:lpstr>03 DEMO</vt:lpstr>
      <vt:lpstr>PowerPoint Presentation</vt:lpstr>
      <vt:lpstr>04 CONCLUSION</vt:lpstr>
      <vt:lpstr>Potential user comment</vt:lpstr>
      <vt:lpstr>Potential user comment</vt:lpstr>
      <vt:lpstr>THANK YOU​</vt:lpstr>
      <vt:lpstr>Study and store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Penhwang</dc:title>
  <dc:creator>Tiewly</dc:creator>
  <cp:lastModifiedBy>SARUN SUESUWAN</cp:lastModifiedBy>
  <cp:revision>1</cp:revision>
  <dcterms:modified xsi:type="dcterms:W3CDTF">2021-03-30T19:06:32Z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0x0101004369C907142022428E6C240DD38688FD</vt:lpwstr>
  </property>
</Properties>
</file>